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 நீ தீருவின் அதிபதியை நோக்கி கர்த்தராகிய ஆண்டவர் உரைக்கிறது என்னவென்றால், உன் இருதயம் மேட்டிமைகொண்டு: நான் தேவன், நான் சமுத்திரத்தின் நடுவே தேவாசனத்தில் வீற்றிருக்கிறேனென்று நீ சொல்லி, உன் இருதயத்தை தேவனின் இருதயத்தைப்போல் ஆக்கினாலும், நீ மனுஷனேயல்லாமல் தேவனல்ல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 நீ தீருவின் அதிபதியை நோக்கி கர்த்தராகிய ஆண்டவர் உரைக்கிறது என்னவென்றால், உன் இருதயம் மேட்டிமைகொண்டு: நான் தேவன், நான் சமுத்திரத்தின் நடுவே தேவாசனத்தில் வீற்றிருக்கிறேனென்று நீ சொல்லி, உன் இருதயத்தை தேவனின் இருதயத்தைப்போல் ஆக்கினாலும், நீ மனுஷனேயல்லாமல் தேவனல்ல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 நீ தீருவின் அதிபதியை நோக்கி கர்த்தராகிய ஆண்டவர் உரைக்கிறது என்னவென்றால், உன் இருதயம் மேட்டிமைகொண்டு: நான் தேவன், நான் சமுத்திரத்தின் நடுவே தேவாசனத்தில் வீற்றிருக்கிறேனென்று நீ சொல்லி, உன் இருதயத்தை தேவனின் இருதயத்தைப்போல் ஆக்கினாலும், நீ மனுஷனேயல்லாமல் தேவனல்ல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 நீ தீருவின் அதிபதியை நோக்கி கர்த்தராகிய ஆண்டவர் உரைக்கிறது என்னவென்றால், உன் இருதயம் மேட்டிமைகொண்டு: நான் தேவன், நான் சமுத்திரத்தின் நடுவே தேவாசனத்தில் வீற்றிருக்கிறேனென்று நீ சொல்லி, உன் இருதயத்தை தேவனின் இருதயத்தைப்போல் ஆக்கினாலும், நீ மனுஷனேயல்லாமல் தேவனல்ல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தானியேலைப்பார்க்கிலும் நீ ஞானவான்; இரகசியமானதொன்றும் உனக்கு மறைபொருள் அல்ல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உன் ஞானத்தினாலும் உன் புத்தியினாலும் பொருள் சம்பாதித்து, பொன்னையும் வெள்ளியையும் உன் பொக்கிஷசாலைகளில் சேர்த்துக்கொண்ட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வியாபாரத்தினாலும் உன் மகா ஞானத்தினாலும் உன் பொருளைப் பெருகப்பண்ணினாய்; உன் இருதயம் உன் செல்வத்தினால் மேட்டிமையாய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வியாபாரத்தினாலும் உன் மகா ஞானத்தினாலும் உன் பொருளைப் பெருகப்பண்ணினாய்; உன் இருதயம் உன் செல்வத்தினால் மேட்டிமையா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கர்த்தராகிய ஆண்டவர் சொல்லுகிறது என்னவென்றால்: நீ உன் இருதயத்தை தேவனின் இருதயத்தைப்போல ஆக்குகிறபடியினால்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கர்த்தராகிய ஆண்டவர் சொல்லுகிறது என்னவென்றால்: நீ உன் இருதயத்தை தேவனின் இருதயத்தைப்போல ஆக்குகிறபடியினால்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ஜாதிகளில் மகா பலவான்களாகிய மறுதேசத்தார் உனக்கு விரோதமாய் வரப்பண்ணுவேன்; அவர்கள் உன் ஞானத்தின் அழகுக்கு விரோதமாய்த் தங்கள் பட்டயங்களை உருவி, உன் மினுக்கைக் குலைத்துப்போட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ஜாதிகளில் மகா பலவான்களாகிய மறுதேசத்தார் உனக்கு விரோதமாய் வரப்பண்ணுவேன்; அவர்கள் உன் ஞானத்தின் அழகுக்கு விரோதமாய்த் தங்கள் பட்டயங்களை உருவி, உன் மினுக்கைக் குலைத்துப்போட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னைக் குழியிலே விழத்தள்ளுவார்கள்; நீ சமுத்திரங்களின் நடுவே கொலையுண்டு சாகிறவர்களைப்போல் சாவ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னைக் கொல்லுகிறவனுக்கு முன்பாக: நான் தேவனென்று நீ சொல்வாயோ? உன்னைக் குத்திப்போடுகிறவன் கைக்கு நீ மனுஷனேயல்லாமல் தேவனல்லவே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னைக் கொல்லுகிறவனுக்கு முன்பாக: நான் தேவனென்று நீ சொல்வாயோ? உன்னைக் குத்திப்போடுகிறவன் கைக்கு நீ மனுஷனேயல்லாமல் தேவனல்லவே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றுதேசத்தாரின் கையினால் நீ விருத்தசேதனமில்லாதவர்கள் சாவதுபோல் சாவாய்; நான் இதைச் சொன்னேன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றுதேசத்தாரின் கையினால் நீ விருத்தசேதனமில்லாதவர்கள் சாவதுபோல் சாவாய்; நான் இதைச் சொன்னேன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 நீ தீரு ராஜாவைக்குறித்துப் புலம்பி அவனை நோக்கி: கர்த்தராகிய ஆண்டவர் உரைக்கிறது என்னவென்றால். நீ விசித்திரமாய்ச் செய்யப்பட்ட முத்திரைமோதிரம்; நீ ஞானத்தால் நிறைந்தவன்; பூரண அழகுள்ளவ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 நீ தீரு ராஜாவைக்குறித்துப் புலம்பி அவனை நோக்கி: கர்த்தராகிய ஆண்டவர் உரைக்கிறது என்னவென்றால். நீ விசித்திரமாய்ச் செய்யப்பட்ட முத்திரைமோதிரம்; நீ ஞானத்தால் நிறைந்தவன்; பூரண அழகுள்ளவ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ேவனுடைய தோட்டமாகிய ஏதேனில் இருந்தவன்; பத்மராகம் புஷ்பராகம், வைரம், படிகப்பச்சை, கோமேதகம், யஸ்பி, இந்திரநீலம், மரகதம், மாணிக்கம் முதலான சகவித இரத்தினங்களும் பொன்னும் உன்னை மூடிக்கொண்டிருக்கிறது சிருஷ்டிக்கப்பட்ட நாளில் உன் மேளவாத்தியங்களும் உன் நாகசுரங்களும் உன்னிடத்தில் ஆயத்தப்பட்ட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ேவனுடைய தோட்டமாகிய ஏதேனில் இருந்தவன்; பத்மராகம் புஷ்பராகம், வைரம், படிகப்பச்சை, கோமேதகம், யஸ்பி, இந்திரநீலம், மரகதம், மாணிக்கம் முதலான சகவித இரத்தினங்களும் பொன்னும் உன்னை மூடிக்கொண்டிருக்கிறது சிருஷ்டிக்கப்பட்ட நாளில் உன் மேளவாத்தியங்களும் உன் நாகசுரங்களும் உன்னிடத்தில் ஆயத்தப்பட்ட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ேவனுடைய தோட்டமாகிய ஏதேனில் இருந்தவன்; பத்மராகம் புஷ்பராகம், வைரம், படிகப்பச்சை, கோமேதகம், யஸ்பி, இந்திரநீலம், மரகதம், மாணிக்கம் முதலான சகவித இரத்தினங்களும் பொன்னும் உன்னை மூடிக்கொண்டிருக்கிறது சிருஷ்டிக்கப்பட்ட நாளில் உன் மேளவாத்தியங்களும் உன் நாகசுரங்களும் உன்னிடத்தில் ஆயத்தப்பட்ட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காப்பாற்றுகிறதற்காக அபிஷேகம்பண்ணப்பட்ட கேருப்; தேவனுடைய பரிசுத்த பர்வதத்தில் உன்னை வைத்தேன்; அக்கினிமயமான கற்களின் நடுவே உலாவின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காப்பாற்றுகிறதற்காக அபிஷேகம்பண்ணப்பட்ட கேருப்; தேவனுடைய பரிசுத்த பர்வதத்தில் உன்னை வைத்தேன்; அக்கினிமயமான கற்களின் நடுவே உலாவினாய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சிருஷ்டிக்கப்பட்ட நாள் துவக்கி உன்னில் அநியாயம் கண்டுபிடிக்கப்பட்டதுமட்டும், உன் வழிகளில் குறையற்றிருந்தாய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சிருஷ்டிக்கப்பட்ட நாள் துவக்கி உன்னில் அநியாயம் கண்டுபிடிக்கப்பட்டதுமட்டும், உன் வழிகளில் குறையற்றிருந்தாய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வியாபாரத்தின் மிகுதியினால், உன் கொடுமை அதிகரித்து நீ பாவஞ்செய்தாய்; ஆகையால் நான் உன்னை தேவனுடைய பர்வதத்திலிருந்து ஆகாதவனென்று தள்ளி, காப்பாற்றுகிற கேருபாய் இருந்த உன்னை அக்கினிமயமான கற்களின் நடுவே இராதபடிக்கு அழித்துப்போட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வியாபாரத்தின் மிகுதியினால், உன் கொடுமை அதிகரித்து நீ பாவஞ்செய்தாய்; ஆகையால் நான் உன்னை தேவனுடைய பர்வதத்திலிருந்து ஆகாதவனென்று தள்ளி, காப்பாற்றுகிற கேருபாய் இருந்த உன்னை அக்கினிமயமான கற்களின் நடுவே இராதபடிக்கு அழித்துப்போடு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வியாபாரத்தின் மிகுதியினால், உன் கொடுமை அதிகரித்து நீ பாவஞ்செய்தாய்; ஆகையால் நான் உன்னை தேவனுடைய பர்வதத்திலிருந்து ஆகாதவனென்று தள்ளி, காப்பாற்றுகிற கேருபாய் இருந்த உன்னை அக்கினிமயமான கற்களின் நடுவே இராதபடிக்கு அழித்துப்போடுவ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அழகினால் உன் இருதயம் மேட்டிமையாயிற்று; உன் மினுக்கினாலுண்டான ஞானத்தைக் கெடுத்தாய்; உன்னைத் தரையிலே தள்ளிப்போடுவேன்; ராஜாக்கள் உன்னைப் பார்க்கும்படி உன்னை அவர்களுக்கு முன்பாக வேடிக்கையாக்கு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அழகினால் உன் இருதயம் மேட்டிமையாயிற்று; உன் மினுக்கினாலுண்டான ஞானத்தைக் கெடுத்தாய்; உன்னைத் தரையிலே தள்ளிப்போடுவேன்; ராஜாக்கள் உன்னைப் பார்க்கும்படி உன்னை அவர்களுக்கு முன்பாக வேடிக்கையாக்க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அக்கிரமங்களின் ஏராளத்தினாலும், உன் வியாபாரத்தின் அநீதத்தினாலும் உன் பரிசுத்த ஸ்தலங்களைப் பரிசுத்தக்குலைச்சலாக்கினாய்; ஆகையால் உன்னைப் பட்சிப்பதாகிய ஒரு அக்கினியை நான் உன் நடுவிலிருந்து புறப்படப்பண்ணி, உன்னைப்பார்க்கிற எல்லாருடைய கண்களுக்கு முன்பாகவும் உன்னைப் பூமியின்மேல் சாம்பலாக்க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அக்கிரமங்களின் ஏராளத்தினாலும், உன் வியாபாரத்தின் அநீதத்தினாலும் உன் பரிசுத்த ஸ்தலங்களைப் பரிசுத்தக்குலைச்சலாக்கினாய்; ஆகையால் உன்னைப் பட்சிப்பதாகிய ஒரு அக்கினியை நான் உன் நடுவிலிருந்து புறப்படப்பண்ணி, உன்னைப்பார்க்கிற எல்லாருடைய கண்களுக்கு முன்பாகவும் உன்னைப் பூமியின்மேல் சாம்பலாக்கு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அக்கிரமங்களின் ஏராளத்தினாலும், உன் வியாபாரத்தின் அநீதத்தினாலும் உன் பரிசுத்த ஸ்தலங்களைப் பரிசுத்தக்குலைச்சலாக்கினாய்; ஆகையால் உன்னைப் பட்சிப்பதாகிய ஒரு அக்கினியை நான் உன் நடுவிலிருந்து புறப்படப்பண்ணி, உன்னைப்பார்க்கிற எல்லாருடைய கண்களுக்கு முன்பாகவும் உன்னைப் பூமியின்மேல் சாம்பலாக்கு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னங்களில் உன்னை அறிந்த அனைவரும் உன்னிமித்தம் திகைப்பார்கள்; மகா பயங்கரமாவாய்; இனி ஒருபோதும் இருக்கமாட்டாய் என்று உரைக்கிறார் என்று சொல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னங்களில் உன்னை அறிந்த அனைவரும் உன்னிமித்தம் திகைப்பார்கள்; மகா பயங்கரமாவாய்; இனி ஒருபோதும் இருக்கமாட்டாய் என்று உரைக்கிறார் என்று சொல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புத்திரனே, நீ உன் முகத்தைச் ஏதோனுக்கு எதிராகத் திருப்பி, அதற்கு விரோதமாகத் தீர்க்கதரிசனம் உரைத்து, சொல்லவேண்டியது என்னவென்றால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புத்திரனே, நீ உன் முகத்தைச் ஏதோனுக்கு எதிராகத் திருப்பி, அதற்கு விரோதமாகத் தீர்க்கதரிசனம் உரைத்து, சொல்லவேண்டியது என்னவென்றால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தேவன் சொல்லுகிறார்; சீதோனே, இதோ, நான் உனக்கு விரோதமாக வந்து, உன் நடுவிலே மகிமைப்படுவேன்; நான் அதிலே நியாயத்தீர்ப்புகளைச் செய்து, அதிலே பரிசுத்தரென்று விளங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தேவன் சொல்லுகிறார்; சீதோனே, இதோ, நான் உனக்கு விரோதமாக வந்து, உன் நடுவிலே மகிமைப்படுவேன்; நான் அதிலே நியாயத்தீர்ப்புகளைச் செய்து, அதிலே பரிசுத்தரென்று விளங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அதிலே கொள்ளைநோயையும், அதின் வீதிகளில் இரத்தத்தையும் வரப்பண்ணுவேன்; அதற்கு விரோதமாய்ச் சுற்றிலும் வந்த பட்டயத்தினால் காயம்பட்டவர்கள் அதின் நடுவிலே வெட்டுண்டு விழுவார்கள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அதிலே கொள்ளைநோயையும், அதின் வீதிகளில் இரத்தத்தையும் வரப்பண்ணுவேன்; அதற்கு விரோதமாய்ச் சுற்றிலும் வந்த பட்டயத்தினால் காயம்பட்டவர்கள் அதின் நடுவிலே வெட்டுண்டு விழுவார்கள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வம்சத்தாரை இகழ்ந்த அவர்களுடைய சுற்றுப்புறத்தாராகிய அனைவரிலும், இனித் தைக்கிறமுள்ளும் நோவுண்டாக்குகிற நெரிஞ்சிலும் அவர்களுக்கு இராது; அப்பொழுது நான் கர்த்தராகிய ஆண்டவரென்று அறிந்துகொள்வ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வம்சத்தாரை இகழ்ந்த அவர்களுடைய சுற்றுப்புறத்தாராகிய அனைவரிலும், இனித் தைக்கிறமுள்ளும் நோவுண்டாக்குகிற நெரிஞ்சிலும் அவர்களுக்கு இராது; அப்பொழுது நான் கர்த்தராகிய ஆண்டவரென்று அறிந்துகொள்வ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ாகிய ஆண்டவர் சொல்லுகிறது என்னவென்றால், நான் இஸ்ரவேல் வம்சத்தாரை அவர்கள் சிதறடிக்கப்பட்டிருக்கிற ஜனங்களிடத்திலிருந்து சேர்த்துக்கொண்டுவந்து, அவர்களால் ஜாதிகளின் கண்களுக்குமுன்பாகப் பரிசுத்தரென்று விளங்கும்போது, அவர்கள் என் தாசனாகிய யாக்கோபுக்கு நான் கொடுத்த தங்களுடைய தேசத்திலே குடியிருப்ப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ாகிய ஆண்டவர் சொல்லுகிறது என்னவென்றால், நான் இஸ்ரவேல் வம்சத்தாரை அவர்கள் சிதறடிக்கப்பட்டிருக்கிற ஜனங்களிடத்திலிருந்து சேர்த்துக்கொண்டுவந்து, அவர்களால் ஜாதிகளின் கண்களுக்குமுன்பாகப் பரிசுத்தரென்று விளங்கும்போது, அவர்கள் என் தாசனாகிய யாக்கோபுக்கு நான் கொடுத்த தங்களுடைய தேசத்திலே குடியிருப்ப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ாகிய ஆண்டவர் சொல்லுகிறது என்னவென்றால், நான் இஸ்ரவேல் வம்சத்தாரை அவர்கள் சிதறடிக்கப்பட்டிருக்கிற ஜனங்களிடத்திலிருந்து சேர்த்துக்கொண்டுவந்து, அவர்களால் ஜாதிகளின் கண்களுக்குமுன்பாகப் பரிசுத்தரென்று விளங்கும்போது, அவர்கள் என் தாசனாகிய யாக்கோபுக்கு நான் கொடுத்த தங்களுடைய தேசத்திலே குடியிருப்ப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ுடைய சுற்றுப்புறத்தாரில் அவர்களை இகழ்ந்த அனைவரிலும் நான் நியாயத்தீர்ப்புகளைச் செய்யும்போது, அவர்கள் அதிலே சுகமாய்க் குடியிருந்து, வீடுகளைக் கட்டி திராட்சத்தோட்டங்களை நாட்டி, சுகமாய் வாழ்ந்து நான் தங்கள் தேவனாகிய கர்த்தர் என்று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ுடைய சுற்றுப்புறத்தாரில் அவர்களை இகழ்ந்த அனைவரிலும் நான் நியாயத்தீர்ப்புகளைச் செய்யும்போது, அவர்கள் அதிலே சுகமாய்க் குடியிருந்து, வீடுகளைக் கட்டி திராட்சத்தோட்டங்களை நாட்டி, சுகமாய் வாழ்ந்து நான் தங்கள் தேவனாகிய கர்த்தர் என்று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ுடைய சுற்றுப்புறத்தாரில் அவர்களை இகழ்ந்த அனைவரிலும் நான் நியாயத்தீர்ப்புகளைச் செய்யும்போது, அவர்கள் அதிலே சுகமாய்க் குடியிருந்து, வீடுகளைக் கட்டி திராட்சத்தோட்டங்களை நாட்டி, சுகமாய் வாழ்ந்து நான் தங்கள் தேவனாகிய கர்த்தர் என்று அறிந்துகொள்வார்கள் என்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యెహోవా వాక్కు నాకు ప్రత్యక్షమై యీలాగు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రపుత్రుడా, తూరు అధి పతితో ఈలాగు ప్రకటింపుముప్రభువగు యెహోవా సెలవిచ్చునదేమనగాగర్విష్ఠుడవైనే నొ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తను, దేవతనైనట్టు సముద్రము మధ్యను నేను ఆసీనుడనై యున్నాను అని నీవనుకొను చున్నావు; నీవు దేవుడవు క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నవుడవై యుండియు దేవునికి తగినంత అభి ప్రాయము కలిగియున్నావు, నీవు దానియేలునకంటె జ్ఞానవంతుడవు,ఒ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్మమైనదేదియు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 జ్ఞానముచేతను నీ వివేకముచేతను ఐశ్వర్యమునొందితివ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 ధనాగారములలోనికి వెండి బంగారములను తెచ్చు కొంట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కు కలిగిన జ్ఞానాతిశయముచేతను వర్తకము చేతను నీవు విస్తారమైన ఐశ్వర్యము సంపాదించుకొంటివి,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ఐశ్వర్యము కలిగినదని నీవు గర్వించినవాడవై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కాగా ప్రభువైన యెహోవా ఈ మాట సెలవిచ్చు చున్నాడుదేవునికి తగినంత అభిప్రాయము కలిగియున్న వాడ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లకించు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నేను పరదేశులను అన్యజనులలో క్రూరులను నీ మీదికి రప్పించుచున్నాను, వారు నీ జ్ఞాన శోభను చెరుపుటకై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ఖడ్గములను ఒరదీసి నీ సౌందర్య మును నీచపరత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ిన్ను పాతాళములో పడవేతురు, సముద్రములో మునిగి చచ్చినవారివలెనే నీవు చత్త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ేను దేవుడనని నిన్ను చంపువానియెదుట నీవు చెప్పు దువా? నిన్ను చంపువానిచేతిలో నీవు మానవుడవే క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వు కావ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సున్నతిలేని వారు చంపబడు రీతిగా నీవు పరదేశులచేత చత్తువు, నేనే మాట యిచ్చి యున్నాను; ఇదే ప్రభువ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రియు యెహోవా వాక్కు న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రపుత్రుడా, తూరు రాజును గూర్చి అంగలార్పువచనమెత్తి ఈలాగు ప్రకటింపుముప్రభువైన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ునదేమనగాపూర్ణజ్ఞానమును సంపూర్ణసౌందర్యమునుగల కట్టడమునకు మాదిరి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దేవుని తోటయగు ఏదెనులో నీవుంటివి, మాణిక్యము గోమేధికము సూర్యకాంతమణి రక్తవర్ణపురాయి సులిమాని రా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కతము నీలము పద్మరాగము మాణిక్యము అను అమూల్య రత్మములతోను బంగారముతోను నీవు అలంక రింపబడి యున్నావు;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యమింపబడిన దినమున పిల్లన గ్రోవులు వాయించువారును నీకు సిద్ధమై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భి షేకము నొందిన కెరూబువై యొక ఆశ్రయముగా నీవుంటివి; అందుకే నేను నిన్ను నియమించితిని. దేవు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ిష్ఠింపబడిన పర్వతముమీద నీవుంటివి, కాలుచున్న రాళ్లమధ్యను నీవు సంచరించుచుంట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ీవు నియమింప బడిన దినము మొదలుకొని పాపము నీయందు కనబడు వరకు ప్రవర్తనవిషయములో నీవు యథార్థవంతుడవ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ట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యితే నీకు కలిగిన విస్తారమైన వర్తకముచేత లోలోపల నీవు అన్యాయము పెంచుకొని పాపము చేయుచు వచ్చితి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నుక దేవుని పర్వతముమీద నీవుండ కుండ నేను నిన్ను అపవిత్రపరచితిని ఆశ్రయముగా ఉన్న కెరూబూ, కాలుచ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ళ్లమధ్యను నీవికను సంచ రింపవు, నిన్ను నాశనము చేస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ీ సౌందర్యము చూచుకొని నీవు గర్వించినవాడవై, నీ తేజస్సు చూచు కొని నీ జ్ఞానమును చెరుపుకొంటివ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వున నేను నిన్ను నేలను పడవేసెదను, రాజులు చూచుచుండగా నిన్ను హేళనకప్పగ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ీవు అన్యాయముగా వర్తకము జరిగించి కలుగజేసికొనిన విస్తార దోషములచేత నీవు నీ పరిశుద్ధస్థల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రుపుకొంటివి గనుక నీలోనుండి నేను అగ్ని పుట్టించెదను, అది నిన్ను కాల్చివేయును, జనులందరు చూచు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ుమీద నిన్ను బూడిదెగా చేసె 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జనులలో నిన్ను ఎరిగిన వారందరును నిన్ను గూర్చి ఆశ్చర్యపడుదురు. నీవు బొత్తిగా నాశనమై భీత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రణముగా ఉ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రియు యెహోవా వాక్కు న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రపుత్రుడా, నీ ముఖమును సీదోను పట్టణమువైపు త్రిప్పుకొని దానిగూర్చి యీ సమాచ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చింపుముప్రభువగు యెహోవా సెలవిచ్చునదే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సీదోను పట్టణమా, నేను నీకు విరోధిని, నీ మధ్యను ఘనత నొందుదును, నేను దాని మధ్య తీర్పుతీర్చ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ని బట్టి నన్ను పరిశుద్ధ పరచు కొనగా నేను యెహోవానై యున్నానని వారు తెలిసి 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ేను యెహోవానని వారు తెలిసికొనునట్లు తెగులును రక్తమును దాని వీధులలోనికి పంపించుదును, నలుదిక్క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మీదికి వచ్చు ఖడ్గముచేత వారు హతు లగుదురు, నేను ప్రభువగు యెహోవా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ఇశ్రాయేలీ యులు తెలిసికొనునట్లు వారు చుట్టునుండి వారిని తిరస్క రించుచు వచ్చిన వారిలో ఎవరును ఇ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కి గుచ్చుకొను ముండ్లుగానైనను నొప్పించు కంపగానైనను ఉండ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ప్రభువైన యెహోవా సెలవిచ్చునదేమనగాజనులలో చెదిరిపోయిన ఇశ్రాయేలీయులను నేను సమకూర్చి, జనుల సమక్ష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 మధ్యను నన్ను నేను పరిశుద్ధపరచు కొందును, అప్పుడు నా సేవకుడైన యాకోబునకు నేనిచ్చిన తమ దేశములో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సి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వారు అందులో నిర్ఛయముగా నివసించి యిండ్లు కట్టుకొని ద్రాక్షతోటలు నాటుకొందురు, వారి చుట్టు ఉ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తిరస్కరించుచు వచ్చినవారి కందరికి నేను శిక్షవిధించిన తరువాత వారు నిర్భయముగా నివసించుకాల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తమ దేవుడైన యెహోవానై యున్నానని వారు తెలిసి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2026-10-21T06:22:50Z</dcterms:created>
  <dcterms:modified xsi:type="dcterms:W3CDTF">2026-10-21T06:22:50Z</dcterms:modified>
  <dc:title>యెహెజ్కేలు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