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வ்வளவாய்ப் பெருகியிருக்கிறார்கள்! எனக்கு விரோதமாய் எழும்புகிறவர்கள் அநேக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ிடத்தில் அவனுக்கு இரட்சிப்பு இல்லையென்று, என் ஆத்துமாவைக் குறித்துச் சொல்லுகிறவர்கள் அநேகராயிருக்கிறார்கள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கர்த்தாவே, நீர் என் கேடகமும் என் மகிமையும், என் தலையை உயர்த்துகிறவரும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 செவிகொடுத்தா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டுத்து நித்திரை செய்தேன்; விழித்துக்கொண்டேன்; கர்த்தர் என்னைத் தாங்க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டுத்து நித்திரை செய்தேன்; விழித்துக்கொண்டேன்; கர்த்தர் என்னைத் தாங்க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விரோதமாகச் சுற்றிலும் படையெடுத்து வருகிற பதினாயிரம்பேருக்கும் நான் பயப்ப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ட்சிப்பு கர்த்தருடையது; தேவரீருடைய ஆசீர்வாதம் உம்முடைய ஜனத்தின்மேல் இருப்பதாக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প্রভু, আমার অসংখ্য শত্রু| বহু লোক আমার বিরুদ্ধে চ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হু লোক আমার বিরুদ্ধে মন্দ কথা বলছে| তারা বলছে, “ঈশ্বর ওকে রক্ষা করবেন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হে প্রভু, আপনিই আমার ঢালস্বরূপ| আপনি আমার গৌরব| প্রভু আপনি আমাকে গুরুত্বপূর্ণ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প্রভুর কাছে প্রার্থনা করবো| পবিত্র পর্বত থেকে তিনি আমার ডাকে সাড়া দে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শুয়ে পড়ি এবং বিশ্রাম নিই এবং আমি জানি, আবার আমি জেগে উঠবো| কেন? কারণ প্রভু আমায় আবৃ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ন| প্রভু আমায় রক্ষা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দি হাজার সৈন্যও আমায় ঘিরে ফেলে, আমি ঐ শত্রুদের ভয়ে ভীত হব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উঠে দাঁড়ান|হে আমার ঈশ্বর, আপনি এসে আমায় উদ্ধার করুন! আপনি অসীম শক্তির অধিকারী!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দের চোযালে আপনি যদি আঘাত করেন আপনি তাদের সবকটা দাঁতই ভেঙ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প্রভু, আপনার জয়! এবং আপনার আশীর্বাদ রয়েছে আপনার লোকদের ওপ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2026-10-21T06:37:35Z</dcterms:created>
  <dcterms:modified xsi:type="dcterms:W3CDTF">2026-10-21T06:37:35Z</dcterms:modified>
  <dc:title>গীতসংহিতা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