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ெல்லாம் நிறைவாகு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மகனாம் இயேசுவால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யெல்லாம் மறைந்தே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ெல்லாம் நெய்யாய் பொழிந்தி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நடத்தும் அதிசயம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பேரொளி வீச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மே வழியாய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ின் கரமே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திசயம் காணச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ற்புதம் கண்ட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வாக்களித்தார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ிறைவேற்ற வ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திறக்கும் அதிசயம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ும் பிளந்தே வழிவ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ெல்லாம் தகர்ந்தே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ர்களெல்லாம் இன்றே மற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2026-09-15T19:18:06Z</dcterms:created>
  <dcterms:modified xsi:type="dcterms:W3CDTF">2026-09-15T19:18:06Z</dcterms:modified>
  <dc:title>துதிப் பாடல்கள் : 791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