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ானங்கள் தேவனுடைய மகிமையை வெளிப்படுத்துகிறது, ஆகாயவிரிவு அவருடைய கரங்களின் கிரியையை அறிவி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கலுக்குப் பகல் வார்த்தைகளைப் பொழிகிறது, இரவுக்கு இரவு அறிவைத் தெரிவி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ுக்குப் பேச்சுமில்லை, வார்த்தையுமில்லை, அவைகளின் சத்தம் கேட்கப்படுவதும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ிலும் அவைகளின் சத்தம் பூமியெங்கும், அவைகளின் வசனங்கள் பூச்சக்கரத்துக் கடைசிவரைக்கும் செல்லுகிறது; அவைகளில் சூரியனுக்கு ஒரு கூடாரத்தை ஸ்தாபித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ிலும் அவைகளின் சத்தம் பூமியெங்கும், அவைகளின் வசனங்கள் பூச்சக்கரத்துக் கடைசிவரைக்கும் செல்லுகிறது; அவைகளில் சூரியனுக்கு ஒரு கூடாரத்தை ஸ்தாபித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தன் மணவறையிலிருந்து புறப்படுகிற மணவாளனைப்போலிருந்து, பராக்கிரமசாலியைப்போல் தன் பாதையில் ஓட மகிழ்ச்சியா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வானங்களின் ஒரு முனையிலிருந்து புறப்பட்டு, அவைகளின் மறுமுனை வரைக்கும் சுற்றியோடுகிறது; அதின் காந்திக்கு மறைவானது ஒன்றும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வேதம் குறைவற்றதும் ஆத்துமாவை உயிர்ப்பிக்கிறதுமாயிருக்கிறது; கர்த்தருடைய சாட்சி சத்தியமும், பேதையை ஞானியாக்குகிறதுமா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வேதம் குறைவற்றதும் ஆத்துமாவை உயிர்ப்பிக்கிறதுமாயிருக்கிறது; கர்த்தருடைய சாட்சி சத்தியமும், பேதையை ஞானியாக்குகிறதும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நியாயங்கள் செம்மையும், இருதயத்தைச் சந்தோஷிப்பிக்கிறதுமாயிருக்கிறது; கர்த்தருடைய கற்பனை தூய்மையும், கண்களைத் தெளிவிக்கிறதுமா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நியாயங்கள் செம்மையும், இருதயத்தைச் சந்தோஷிப்பிக்கிறதுமாயிருக்கிறது; கர்த்தருடைய கற்பனை தூய்மையும், கண்களைத் தெளிவிக்கிறதுமாய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க்குப் பயப்படுகிற பயம் சுத்தமும், என்றைக்கும் நிலைக்கிறதுமாயிருக்கிறது; கர்த்தருடைய நியாயங்கள் உண்மையும், அவைகள் அனைத்தும் நீதியுமா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க்குப் பயப்படுகிற பயம் சுத்தமும், என்றைக்கும் நிலைக்கிறதுமாயிருக்கிறது; கர்த்தருடைய நியாயங்கள் உண்மையும், அவைகள் அனைத்தும் நீதியுமாய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் பொன்னிலும், மிகுந்த பசும்பொன்னிலும் விரும்பப்படத்தக்கதும், தேனிலும் தேன்கூட்டிலிருந்து ஒழுகும் தெளிதேனிலும் மதுரமுள்ளதுமாய் இ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் பொன்னிலும், மிகுந்த பசும்பொன்னிலும் விரும்பப்படத்தக்கதும், தேனிலும் தேன்கூட்டிலிருந்து ஒழுகும் தெளிதேனிலும் மதுரமுள்ளதுமாய் இ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அவைகளால் உமது அடியேன் எச்சரிக்கப்படுகிறேன்; அவைகளைக் கைக்கொள்ளுகிறதினால் மிகுந்த பலன் உண்ட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ன் பிழைகளை உணருகிறவன் யார்? மறைவான குற்றங்களுக்கு என்னை நீங்கலா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ுணிகரமான பாவங்களுக்கு உமது அடியேனை விலக்கிக்காரும், அவைகள் என்னை ஆண்டுகொள்ள ஒட்டாதிரும்; அப்பொழுது நான் உத்தமனாகி, பெரும்பாதகத்துக்கு நீங்கலாயிருப்ப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ுணிகரமான பாவங்களுக்கு உமது அடியேனை விலக்கிக்காரும், அவைகள் என்னை ஆண்டுகொள்ள ஒட்டாதிரும்; அப்பொழுது நான் உத்தமனாகி, பெரும்பாதகத்துக்கு நீங்கலாயிருப்ப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கன்மலையும் என் மீட்பருமாகிய கர்த்தாவே, என் வாயின் வார்த்தைகளும், என் இருதயத்தின் தியானமும், உமது சமுகத்தில் பிரீதியாயிருப்பத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கன்மலையும் என் மீட்பருமாகிய கர்த்தாவே, என் வாயின் வார்த்தைகளும், என் இருதயத்தின் தியானமும், உமது சமுகத்தில் பிரீதியாயிருப்பத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4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ಆಕಾಶಗಳು ದೇವರ ಮಹಿಮೆಯನ್ನು ಸಾರುತ್ತವೆ; ಅಂತರಿಕ್ಷವು ಆತನ ಕೈ ಕೆಲಸ ವನ್ನು ತೋರಿಸ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ದಿನವು ದಿನಕ್ಕೆ ಮಾತನ್ನು ಉಚ್ಚರಿಸುತ್ತದೆ; ರಾತ್ರಿಯು ರಾತ್ರಿಗೆ ತಿಳುವಳಿಕೆಯನ್ನು ಅರುಹ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ಮಾತಿಲ್ಲ, ಭಾಷೆಯೂ ಇಲ್ಲ; ಅವುಗಳ ಶಬ್ದವು ಕೇಳ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ಭೂಮಿಯ ಮೇಲೆಲ್ಲಾ ಅವು ಗಳ ಪ್ರಭುತ್ವವೂ ಭೂಲೋಕದ ಅಂತ್ಯದ ವರೆಗೆ ಅವುಗಳ ನುಡಿಗಳೂ ಹರಡಿವೆ; ಅವುಗಳಲ್ಲಿ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ೂರ್ಯನಿಗೆ ಗುಡಾರವನ್ನು ಹಾಕ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ನು ಮದಲಿಂಗನ ಹಾಗೆ ತನ್ನ ಕೊಠಡಿಯಿಂದ ಹೊರಟುಬಂದು ಪರಾಕ್ರಮಶಾಲಿಯ ಹಾಗೆ ಓಡಲು ಸಂತೋಷ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ಕಾಶದ ಅಂತ್ಯದಿಂದ ಹೊರಟು ಅದರ ಅಂತ್ಯಗಳ ವರೆಗೆ ಸುತ್ತುತ್ತಾನೆ; ಅವನ ಬಿಸಿಲಿಗೆ ಮರೆಯಾದದ್ದು ಒಂದ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ರ್ತನ ನ್ಯಾಯಪ್ರಮಾಣವು ಸಂಪೂರ್ಣವಾಗಿದ್ದು ಪ್ರಾಣಕ್ಕೆ ಜೀವಕರವಾಗಿದೆ: ಕರ್ತನ ಸಾಕ್ಷಿಯು ಮೂರ್ಖ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್ಞಾನಿಗಳನ್ನಾಗಿ ಮಾಡ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 ಕಟ್ಟಳೆಗಳು ನ್ಯಾಯವಾದವುಗಳಾಗಿದ್ದು ಹೃದಯಕ್ಕೆ ಸಂತೋಷಕರವಾಗಿವೆ; ಕರ್ತನ ಆಜ್ಞೆಯು ಶುದ್ಧವಾ ದದ್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ಣ್ಣುಗಳನ್ನು ಬೆಳಗಿಸ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ರ್ತನ ಭಯವು ಪವಿತ್ರವಾಗಿದ್ದು ಎಂದೆಂದಿಗೂ ನೆಲೆಯಾಗಿದೆ. ಕರ್ತನ ನ್ಯಾಯಗಳು ಸತ್ಯವಾಗಿದ್ದು ಒಟ್ಟಾಗಿ ನೀತಿಯುಳ್ಳವು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ಳ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ು ಬಂಗಾರಕ್ಕಿಂತಲೂ ಬಹಳ ಅಪರಂಜಿ ಗಿಂತಲೂ ಅಪೇಕ್ಷಿಸತಕ್ಕವುಗಳು; ಜೇನಿಗಿಂತಲೂ ಶೋಧಿಸಿದ ಜೇನು ತುಪ್ಪಕ್ಕಿಂ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ಹಿಯಾದವು 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ಿನ್ನ ಸೇವಕನು ಅವುಗಳಿಂದ ಎಚ್ಚರಿಸಲ್ಪಡು ತ್ತಾನೆ; ಅವುಗಳನ್ನು ಕೈಕೊಳ್ಳುವದರಲ್ಲಿ ದೊಡ್ಡ ಪ್ರತಿ ಫಲ ಉ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ತನ್ನ ತಪ್ಪುಗಳನ್ನು ತಿಳಿದುಕೊಳ್ಳುವವನಾರು? ಗುಪ್ತವಾದ ಪಾಪಗಳಿಂದ ನನ್ನನ್ನು ನಿರ್ಮಲ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ಗರ್ವದ ಪಾಪಗಳಿಂದ ನಿನ್ನ ಸೇವಕನನ್ನು ದೂರ ಮಾಡು. ಅವು ನನ್ನನ್ನು ಆಳದೆ ಇರಲಿ; ಆಗ ನಾನು ಸಂಪೂರ್ಣನಾಗಿ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ಾದ್ರೋಹದಿಂದ ನಿರಪರಾ ಧಿಯಾಗ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ನ್ನ ಬಲವೂ ನನ್ನ ವಿಮೋಚ ಕನೂ ಆಗಿರುವ ಕರ್ತನೇ, ನನ್ನ ಬಾಯಿಯ ಮಾತು ಗಳೂ ನನ್ನ ಹೃದಯದ ಧ್ಯಾನವೂ ನಿನ್ನ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ೆಚ್ಚಿಕೆಯಾಗ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2026-10-21T07:53:13Z</dcterms:created>
  <dcterms:modified xsi:type="dcterms:W3CDTF">2026-10-21T07:53:13Z</dcterms:modified>
  <dc:title>ಕೀರ್ತನೆಗಳು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