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்வாதியரையும், செமாரியரையும், காமாத்தியரையும், பெற்றான்; பின்பு கானானியரின் வம்சத்தார் எங்கும் பரவ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ியரின் எல்லை, சீதோன்முதல் கேரார் வழியாய்க் காசாமட்டுக்கும், அது முதல் சோதோம், கொமோரா, அத்மா, செபோயிம் வழியாய் லாசாமட்டுக்கு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ியரின் எல்லை, சீதோன்முதல் கேரார் வழியாய்க் காசாமட்டுக்கும், அது முதல் சோதோம், கொமோரா, அத்மா, செபோயிம் வழியாய் லாசாமட்டுக்கும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ர்கள் தங்கள் தேசங்களிலும், தங்கள் ஜாதிகளிலுமுள்ள தங்கள் வம்சங்களின்படியேயும், தங்கள் பாஷைகளின்படியேயும், காமுடைய சந்ததிய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ர்கள் தங்கள் தேசங்களிலும், தங்கள் ஜாதிகளிலுமுள்ள தங்கள் வம்சங்களின்படியேயும், தங்கள் பாஷைகளின்படியேயும், காமுடைய சந்ததிய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ேமுக்கும் பிள்ளைகள் பிறந்தார்கள்; அவன் ஏபேருடைய சந்ததியார் எல்லாருக்கும் தகப்பனும், மூத்தவனாகிய யாப்பேத்துக்குத் தம்பியுமாய் இ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முடைய குமாரர், ஏலாம், அசூர், அர்பக்சாத், லூத், ஆராம் என்ப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முடைய குமாரர், ஊத்ஸ், கூல், கேத்தெர், மாஸ் என்ப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ர்பக்சாத் சாலாவைப்பெற்றான்; சாலா எபேரைப்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ுக்கு இரண்டு குமாரர் பிறந்தார்கள்; ஒருவனுக்குப் பேலேகு என்று பேர்; ஏனெனில் அவனுடைய நாட்களில் பூமி பகுக்கப்பட்டது; அவனுடைய சகோதரன் பேர் யொக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ுக்கு இரண்டு குமாரர் பிறந்தார்கள்; ஒருவனுக்குப் பேலேகு என்று பேர்; ஏனெனில் அவனுடைய நாட்களில் பூமி பகுக்கப்பட்டது; அவனுடைய சகோதரன் பேர் யொக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ொக்தான் அல்மோதாதையும், சாலேப்பையும், அசர்மாவேத்தையும், யேராக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ோராமையும், ஊசாலையும், திக்லாவ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ோவாவின் குமாரராகிய சேம் காம் யாப்பேத் என்பவர்களின் வம்ச வரலாறு: ஜலப்பிரளயத்துக்குப்பின்பு அவர்களுக்குக் குமாரர் பிற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ோவாவின் குமாரராகிய சேம் காம் யாப்பேத் என்பவர்களின் வம்ச வரலாறு: ஜலப்பிரளயத்துக்குப்பின்பு அவர்களுக்குக் குமாரர் பிற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ப்பேத்தின் குமாரர், கோமர், மாகோகு, மாதாய், யாவான், தூபால், மேசேக்கு, தீராஸ் என்ப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ஓபாலையும், அபிமாவேலையும், சேபாவ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ோமரின் குமாரர், அஸ்கினாஸ், ரீப்பாத்து, தொகர்மா என்ப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ஓப்பீரையும், ஆவிலாவையும், யோபாபையும் பெற்றான்; இவர்கள் அனைவரும் யொக்தானுடைய குமார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வானின் குமாரர், எலீசா, தர்ஷீஸ், கித்தீம், தொதானீம் என்ப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ால் ஜாதிகளுடைய தீவுகள், அவனவன் பாஷையின்படியேயும், அவரவர்கள் கோத்திரத்தின்படியேயும், ஜாதியின்படியேயும், வேறு வேறு தேசங்களாய்ப் பகுக்கப்பட்ட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ால் ஜாதிகளுடைய தீவுகள், அவனவன் பாஷையின்படியேயும், அவரவர்கள் கோத்திரத்தின்படியேயும், ஜாதியின்படியேயும், வேறு வேறு தேசங்களாய்ப் பகுக்கப்பட்ட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ால் ஜாதிகளுடைய தீவுகள், அவனவன் பாஷையின்படியேயும், அவரவர்கள் கோத்திரத்தின்படியேயும், ஜாதியின்படியேயும், வேறு வேறு தேசங்களாய்ப் பகுக்கப்பட்ட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ர்களுடைய குடியிருப்பு மேசா துவக்கி, கிழக்கேயுள்ள மலையாகிய செப்பாருக்குப் போகிற வழிமட்டும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முடைய குமாரர், கூஷ் மிஸ்ராயீம், பூத், கானான் என்ப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ே தங்கள் தேசங்களிலும், தங்கள் ஜாதிகளிலுமுள்ள தங்கள் வம்சங்களின்படியேயும், தங்கள் பாஷைகளின்படியேயும் சேமுடைய சந்ததிய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ங்கள் ஜாதிகளிலுள்ள தங்களுடைய சந்ததிகளின்படியே நோவாவுடைய குமாரரின் வம்சங்கள் இவைகளே; ஜலப்பிரளயத்துக்குப் பின்பு இவர்களால் பூமியிலே ஜாதிகள் பிரி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ங்கள் ஜாதிகளிலுள்ள தங்களுடைய சந்ததிகளின்படியே நோவாவுடைய குமாரரின் வம்சங்கள் இவைகளே; ஜலப்பிரளயத்துக்குப் பின்பு இவர்களால் பூமியிலே ஜாதிகள் பிரி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ூஷுடைய குமாரர், சேபா, ஆவிலா, சப்தா, ராமா, சப்திகா என்பவர்கள், ராமாவின் குமாரர், சேபா, திதான் என்ப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ஷ் நிம்ரோதைப் பெற்றான்; இவன் பூமியிலே பராக்கிரமசாலியா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் கர்த்தருக்கு முன்பாகப் பலத்த வேட்டைக்காரனாயிருந்தான்; ஆகையால் கர்த்தருக்கு முன்பாகப் பலத்த வேட்டைக்காரனான நிம்ரோதைப் போல என்னும் வழக்கச்சொல் உ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் கர்த்தருக்கு முன்பாகப் பலத்த வேட்டைக்காரனாயிருந்தான்; ஆகையால் கர்த்தருக்கு முன்பாகப் பலத்த வேட்டைக்காரனான நிம்ரோதைப் போல என்னும் வழக்கச்சொல் உண்ட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நேயார் தேசத்திலுள்ள பாபேல், ஏரேக், அக்காத், கல்னே என்னும் இடங்கள் அவன் ஆண்ட ராஜ்யத்திற்கு ஆதி ஸ்தான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ேசத்திலிருந்து அசூர் புறப்பட்டுப்போய், நினிவேயையும், ரெகோபோத் பட்டணத்தையும், காலாக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னிவேக்கும் காலாகுக்கும் நடுவாக ரெசேனையும் கட்டினான்; இது பெரிய பட்டண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ஸ்ராயீம், லூதீமையும் அனாமீமையும், லெகாபீமையும், நப்தூகீம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ூசீமையும், பெலிஸ்தரின் சந்ததிக்குத் தலைவனாகிய கஸ்லூகீமையும், கப்தோரீமையும் பெற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னான் தன் மூத்த மகனாகிய சீதோனையும், கேத்த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ூசியரையும், எமோரியரையும், கிர்காசியர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வியரையும், அர்கீயரையும், சீநியரைய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રવાદીઓ, સમાંરીઓ અને હમાંથીઓ. પછી કનાનીઓની જુદીજુદી જાતિઓ ફેલા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કનાનીઓની ભૂમિ ઉત્તરમાં સિદોનથી દક્ષિણમાં ગેરાર,પશ્ચિમમાં ગાઝાથી પૂર્વમાં સદોમ અને ગમોરાહ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દમાંહ અને સબોઇમથી લાશા સુધી વિસ્તર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 બધા હતા હામના વંશજો. આ બધા પરિવારોની પોતપોતાની ભાષાઓ અને પોતપોતાના પ્રદેશો હતા. તે બધા જુ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દા રાષ્ટો થ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ાફેથનો મોટો ભાઈ શેમ હતો. શેમનો એક વંશજ હેબેર હિબ્રૂ લોકોનો પિત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ેમના પુત્રો હતા: એલામ, આશુર, આર્પાકશાદ, લૂદ અને અરા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રામના પુત્રો હતા: ઉસ, હૂલ, ગેથેર અને માં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ર્પાકશાદને ત્યાં શેલાહ જન્મ્યો અને શેલાહને ત્યાં હેબે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ેબેરને બે પુત્રો હતા, એકનું નામ પેલેગ હતું, કારણ એના સમયમાં પૃથ્વીના લોકોમાં ભાગલા પડયા. એ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નું નામ યોકટા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ોકટાનના દીકરાઓ: આલ્મોદાદ, શેલેફ, હસાર્માંવેથ, યેરાહ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દોરામ, ઉઝાલ, દિકલાહ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નૂહના પુત્રો શેમ, હામ અને યાફેથ હતા. જળપ્રલય પછી એ ત્રણે ઘણા પુત્રોના પિતા થયા. અહીં ત્રણેય 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ની યાદી આપવામાં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ફેથના પુત્રો હતા: ગોમેર, માંગોગ, માંદાય, યાવાન, તુબાલ, મેશેખ અને તીરાસ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ઓબાલ, અબીમાંએલ, શબ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ગોમેરના પુત્રો હતા: આસ્કનાજ, રીફાથ અને તોગાર્માંહ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ઓફીર, હવીલાહ, અને યોબાબ, એ નામે ઓળખાતી પ્રજાઓના પૂર્વજ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ાવાનના પુત્રો હતા: એલિશા, તાશીર્શ, કિત્તીમ, અને દોદાની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ભૂમધ્ય-સમુદ્રની ચારે બાજુ અને તેના કાંઠા પ્રદેશમાં અને ટાપુઓમાં રહેનારા લોકો યાફેથના વંશજો જ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 પુત્રને પોતાની ભૂમિ હતી. બધા પરિવારોનો વિકાસ થયો અને જુદા રાષ્ટો બની ગયાં. પ્રત્યેક રાષ્ટ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ભાષ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મનો પ્રદેશ મેશાથી પૂર્વના પહાડી પ્રદેશમાં આવેલા સફાર સુધી વિસ્તર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ામના પુત્રો હતા: કૂશ, મિસરાઈમ, પૂટ અને કન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 થયા શેમના વંશજો, જેઓના પરિવાર ભાષા, પ્રદેશ અને રાષ્ટના એકમોમાં વ્યવસ્થિ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મના રાષ્ટો પ્રમાંણે, નૂહમાંથી ઊતરી આવેલા આ લોકો છે. વિનાશક જળપ્રલય પછી પૃથ્વીની બધી પ્ર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ૂહના વંશજોમાંથી ઊતરી આવ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ૂશના પુત્રો હતા: સબા, હવીલાહ, સાબ્તાહ, રાઅમાંહ અને સાબ્તેકા.રાઅમાંહના પુત્રો હતા: શબા અને દદ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ૂશને નિમ્રોદ નામે એક પુત્ર હતો. નિમ્રોદ પૃથ્વી પર પહેલો મહાન યોદ્વ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યહોવાની કૃપાથી એક મોટો શિકારી પણ હતો. અને તેથી જ લોકો કહે છે, “દેવ તમને નિમ્રોદ જેવા મોટ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ારી બન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િનઆરના દેશમાં આવેલા બાબિલ, એરેખ, આક્કાદ અને કાલ્નેહમાં નિમ્રોદના રાજયની શરૂઆત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નિમ્રોદ આશ્શૂરમાં પણ ગયો. ત્યાં તેણે નિનવેહ, રેહોબોથઈર, કાલાહ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રેસેન નગરો વસાવ્યાં. રેસેન એ નિનવેહ અને મહાનગરી કાલાહ વચ્ચે આવ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િસરાઇમાંથી લૂદીમ, અનામીમ, લહાબીમ, નાફતુહી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ાથરૂસીમ, કાસ્લુહીમ અને કાફતોરીમ ઊતરી આવેલા છે અને કાફતોરીમમાંથી પલિસ્તીઓ ઊતરી આવ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નાનને બે પુત્ર થયા: સૌથી મોટો સિદોન અને બીજો હેથ, તેઓ એ નામે ઓળખાતી પ્રજાઓના પૂર્વજ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નાનના બીજા વંશજો: યબૂસીઓ, અમોરીઓ, ગિર્ગાશ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િવ્વીઓ, આરકીઓ, સીન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2026-10-20T01:30:32Z</dcterms:created>
  <dcterms:modified xsi:type="dcterms:W3CDTF">2026-10-20T01:30:32Z</dcterms:modified>
  <dc:title>ઉત્પત્તિ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