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ாவே, உமது கிரியைகள் எவ்வளவு திரளாயிருக்கிறது! அவைகளையெல்லாம் ஞானமாய்ப் படைத்தீர்; பூமி உம்முடைய பொருள்களினால் நிறைந்த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ாவே, உமது கிரியைகள் எவ்வளவு திரளாயிருக்கிறது! அவைகளையெல்லாம் ஞானமாய்ப் படைத்தீர்; பூமி உம்முடைய பொருள்களினால் நிறைந்த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ெரிதும் விஸ்தாரமுமான இந்தச் சமுத்திரமும் அப்படியே நிறைந்திருக்கிறது; அதிலே சஞ்சரிக்கும் சிறியவைகளும் பெரியவைகளுமான எண்ணிறந்த ஜீவன்கள் உண்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லே கப்பல்கள் ஓடும்; அதிலே விளையாடும்படி நீர் உண்டாக்கின திமிங்கிலங்களும் உண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ற்றவேளையில் ஆகாரத்தைத் தருவீர் என்று அவைகளெல்லாம் உம்மை நோக்கிக் காத்த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கொடுக்க, அவைகள் வாங்கிக்கொள்ளும்; நீர் உம்முடைய கையைத்திறக்க, அவைகள் நன்மையால் திருப்திய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ர் உமது முகத்தை மறைக்க திகைக்கும்; நீர் அவைகளின் சுவாசத்தை வாங்கிக்கொள்ள, அவைகள் மாண்டு தங்கள் மண்ணுக்குத் திரும்ப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ர் உமது முகத்தை மறைக்க திகைக்கும்; நீர் அவைகளின் சுவாசத்தை வாங்கிக்கொள்ள, அவைகள் மாண்டு தங்கள் மண்ணுக்குத் திரும்ப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ர் உம்முடைய ஆவியை அனுப்பும்போது, அவைகள் சிருஷ்டிக்கப்படும்; நீர் பூமியின் ரூபத்தையும் புதிதாக்கு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டைய மகிமை என்றென்றைக்கும் விளங்கும்; கர்த்தர் தம்முடைய கிரியைகளிலே மகிழ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பூமியை நோக்கிப்பார்க்க அது அதிரும்; அவர் பர்வதங்களைத்தொட அவைகள் புகை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பூமியை நோக்கிப்பார்க்க அது அதிரும்; அவர் பர்வதங்களைத்தொட அவைகள் புகை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ன் உயிரோடிருக்குமட்டும் என் கர்த்தரைப் பாடுவேன்; நான் உள்ளளவும் என் தேவனைக் கீர்த்தனம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அவரைத் தியானிக்கும் தியானம் இனிதாயிருக்கும்; நான் கர்த்தருக்குள் மகிழ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ாவிகள் பூமியிலிருந்து நிர்மூலமாகி, துன்மார்க்கர் இனி இராமற்போவார்கள். என் ஆத்துமாவே கர்த்தரை ஸ்தோத்திரி, அல்லேலூயா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ாவிகள் பூமியிலிருந்து நிர்மூலமாகி, துன்மார்க்கர் இனி இராமற்போவார்கள். என் ஆத்துமாவே கர்த்தரை ஸ்தோத்திரி, அல்லேலூயா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வே, கர்த்தரை ஸ்தோத்திரி; என் தேவனாகிய கர்த்தாவே, நீர் மிகவும் பெரியவராயிருக்கிறீர்; மகிமையையும் மகத்துவத்தையும் அணிந்துகொண்டிருக்கிற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வே, கர்த்தரை ஸ்தோத்திரி; என் தேவனாகிய கர்த்தாவே, நீர் மிகவும் பெரியவராயிருக்கிறீர்; மகிமையையும் மகத்துவத்தையும் அணிந்துகொண்டிருக்கிற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ளியை வஸ்திரமாகத் தரித்து, வானங்களைத் திரையைப்போல் விரித்திருக்கிற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து மேல்வீடுகளைத் தண்ணீர்களால் மச்சுப்பாவி, மேகங்களைத் தமது இரதமாக்கி, காற்றினுடைய செட்டைகளின்மேல் செ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து மேல்வீடுகளைத் தண்ணீர்களால் மச்சுப்பாவி, மேகங்களைத் தமது இரதமாக்கி, காற்றினுடைய செட்டைகளின்மேல் செ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்முடைய தூதர்களைக் காற்றுகளாகவும், தம்முடைய ஊழியக்காரரை அக்கினி ஜுவாலைகளாகவும் செய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 ஒருபோதும் நிலைபேராதபடி அதின் ஆதாரங்கள்மேல் அதை ஸ்தாபித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 வஸ்திரத்தினால் மூடுவதுபோல ஆழத்தினால் மூடினீர்; பர்வதங்களின்மேல் தண்ணீர்கள் நின்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உமது கண்டிதத்தால் விலகியோடி, உமது குமுறலின் சத்தத்தால் விரைந்துபோ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உமது கண்டிதத்தால் விலகியோடி, உமது குமுறலின் சத்தத்தால் விரைந்துபோ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் மலைகளில் ஏறி, பள்ளத்தாக்குகளில் இறங்கி, நீர் அவைகளுக்கு ஏற்படுத்தின இடத்தில் சென்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திரும்பவும் வந்து பூமியை மூடிக்கொள்ளாதபடி கடவாதிருக்கும் எல்லையை அவைகளுக்கு ஏற்படுத்தின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பள்ளத்தாக்குகளில் ஊற்றுகளை வரவிடுகிறார், அவைகள் மலைகள் நடுவே ஓடு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் வெளியின் ஜீவன்களுக்கெல்லாம் தண்ணீர் கொடுக்கும்; அங்கே காட்டுக்கழுதைகள் தங்கள் தாகத்தைத் தீர்த்துக்கொள்ள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ின் ஓரமாய் ஆகாயத்துப்பறவைகள் சஞ்சரித்து, கிளைகள்மேலிருந்து பா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ம்முடைய மேல்வீடுகளிலிருந்து பர்வதங்களுக்குத் தண்ணீர் இறைக்கிறார்; உமது கிரியைகளின் பலனாலே பூமி திருப்தியா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யிலிருந்து ஆகாரம் உண்டாகும்படி அவர் மிருகங்களுக்குப் புல்லையும் மனுஷருக்கு உபயோகமான பயிர்வகைகளையும் முளைப்பிக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யிலிருந்து ஆகாரம் உண்டாகும்படி அவர் மிருகங்களுக்குப் புல்லையும் மனுஷருக்கு உபயோகமான பயிர்வகைகளையும் முளைப்பிக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டைய இருதயத்தை மகிழ்ச்சியாக்கும் திராட்சரசத்தையும், அவனுக்கு முகக்களையை உண்டுபண்ணும் எண்ணெயையும், மனுஷனுடைய இருதயத்தை ஆதரிக்கும் ஆகாரத்தையும் விளைவிக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டைய இருதயத்தை மகிழ்ச்சியாக்கும் திராட்சரசத்தையும், அவனுக்கு முகக்களையை உண்டுபண்ணும் எண்ணெயையும், மனுஷனுடைய இருதயத்தை ஆதரிக்கும் ஆகாரத்தையும் விளைவி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விருட்சங்களும், அவர் நாட்டின லீபனோனின் கேதுருக்களும் சாரத்தினால் நிறைந்தி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ங்கே குருவிகள் கூடுகட்டும்; தேவதாருவிருட்சங்கள் கொக்குகளின் குடியிருப்ப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யர்ந்த பர்வதங்கள் வரையாடுகளுக்கும் கன்மலைகள் குழிமுசல்களுக்கும் அடைக்கல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ந்திரனைக் காலக்குறிப்புகளுக்காகப் படைத்தார்; சூரியன் தன் அஸ்தமனத்தை அறிய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ர் இருளைக் கட்டளையிடுகிறீர், இராக்காலமாகும்; அதிலே சகல காட்டு ஜீவன்களும் நடமா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லசிங்கங்கள் இரைக்காக கெர்ச்சித்து, தேவனால் தங்களுக்கு ஆகாரம் கிடைக்கும்படித் தேட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ூரியன் உதிக்கையில் அவைகள் ஒதுங்கி, தங்கள் தாபரங்களில் படுத்துக்கொள்ள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மனுஷன் சாயங்காலமட்டும் தன் வேலைக்கும், தன்பண்ணைக்கும் புறப்படு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8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હે યહોવા, કેટલા છે તારા સર્જનો! તમે બહુ બુદ્ધિપૂર્વક તેમને બનાવ્યા છે. તમારી બનાવેલી વસ્તુઓ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ૃથ્વી ભરપૂ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જુઓ આ વિશાળ મહાસાગરમાં નાના અને મોટા કેટલા અસંખ્ય જીવજંતુઓ તથા જાનવરો તેની અંદર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અને જુઓ, વહાણો તેમાં આવજા કરે છે; વળી સમુદ્રમાં રમવાને મગરમચ્છ પેદા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મે તેઓને યોગ્ય ટાણે ખાવાનું આપો છો; તેથી આ સઘળાં જીવો તમારી વાટ જુએ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મે જે કાંઇ આપો છો તે તેઓ વીણે છે; તમે તમારો હાથ ખોલો છો ત્યારે તેઓ બધાં ઉપકારથી તૃપ્ત થાય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મે જ્યારે તેમની પાસેથી પાછા ફરો છો ત્યારે તેઓ ડરી જશે, તેઓનો પ્રાણ તેઓને છોડે છે અને તેઓ નબળ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ને મૃત્યુ પામે છે તેમનાં શરીર પાછાં માટી બન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છી, જ્યારે તમે તમારો આત્મા મોકલો છો તેઓ ઉત્પન્ન થાય છે; અને પૃથ્વીની સપાટી તેઓથી ભરપૂર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યહોવાનો મહિમા સદાકાળ ટકી રહો; અને પોતાના સર્જનથી યહોવા આનંદ પામ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જ્યારે યહોવા પૃથ્વી પર દ્રૃષ્ટિ કરે છે, ત્યારે તે ડરથી કંપે છે; અને જ્યારે તે પર્વતોને સ્પશેર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્યારે તેમનામાંથી ધૂમાડો નીક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હું જીવનપર્યંત યહોવાની પ્રશંસાનાં ગીતો ગાઇશ; હું મારા છેલ્લા શ્વાસ સુધી યહોવાની સ્તુતિ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ેમના માટેનાં મારા શબ્દો વડે તે પ્રસન્ન થાઓ કારણ કે યહોવા મારા સર્વ આનંદનું ઉદૃભવ સ્થ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ૃથ્વીમાંથી સર્વ પાપીઓ નાશ પામો અને દુષ્ટોનું અસ્તિત્વ મીટાવી દેવામાં આવે. હે મારા આત્મ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ી સ્તુતિ કર! તમે યહોવાની સ્તુતિ 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મારા આત્મા, યહોવાની સ્તુતિ કર! હે યહોવા મારા દેવ, તમે ઘણા મહાન છો; તમે માન અને ગૌરવના ધા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ે પ્રકાશથી વિંટળાયેલા છો, અને તમે આકાશને મંડપની જેમ ફેલાવ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ારા આકાશી ઘરનો પાયો; તમે અંતરિક્ષના પાણી પર નાખ્યો છે; વાદળાં તમારા રથ છે, અને તમે પવનની પાંખ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સવારી કરો છો;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ે પવનોને (વાયુઓને) તમારા દૂત બનાવો છો, અને તમારા સેવકો અગ્નિના ભડકા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પૃથ્વીને તેનાં પાયા પર સ્થિર કરી છે, જેથી તે કદી ચલિત થાય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ે પૃથ્વીને વસ્રની જેમ ઊંડાણથી ઢાંકી છે; અને પાણીએ તેનાં પર્વતોને ઢાંકી દીધ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મે આદેશ આપ્યો અને પાણી દૂર ઘસી ગયાં, તમે તમારી ગર્જનાના અવાજથી પોકાર કર્યો અને પાણી દૂર ધસ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ે જણાવેલી સપાટી સુધી પર્વતો ઊંચા થયાં; અને ખીણો ઊંડી થઇ ગ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મે મહાસાગરોને હદ બાંધી આપી; જેથી તે ઓળંગે નહિ અને પૃથ્વીને ઢાંકી ન દ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ે ખીણોમાં વહેતાં ઝરણાં બનાવ્યાં; અને પર્વતોમાં વહેતી નદીઓ બન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 સર્વ પ્રાણીઓને પાણી પૂરું પાડે છે; અને ગધેડાઓ ત્યાં તરસ છીપ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ક્ષીઓ ઝરણાંઓને કિનારે માળા બાંધે છે; અને વૃક્ષોની ડાળીઓ મધ્યે ગાય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ે પર્વતો પર વરસાદ વરસાવો છો; અને પૃથ્વી તમારાં કામનાં ફળથી તૃપ્ત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 ઢોરને માટે ઘાસ ઉપજાવે છે, તે આપણને ખેડવા છોડ આપે છે, અને તે છોડો આપણને જમીનમાંથી ખોરાક આપ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દેવે આપણને ખુશ કરવા માટે દ્રાક્ષ આપી, આપણી ત્વચાને નરમ કરવા તેલ અને શરીરને ટકાવી રાખવા રોટલી આપ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હોવાનાં વૃક્ષ, એટલે લબાનોનનાં દેવદારો; જે તેણે રોપ્યાં હતાં તેઓ ધરાયેલ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્યાં પક્ષીઓ પોતાના માળા બાંધે છે; વળી દેવદાર વૃક્ષ બગલાઓનું રહેઠાણ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ઊંચા પર્વતો પર જંગલી બકરાને અને ખડકોમાં સસલાને રક્ષણ અને આશ્રય મ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ઋતુઓને માટે તેમણે ચંદ્રનું સર્જન કર્યું, ક્યારે આથમવું એ સૂર્ય હંમેશા જાણ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રાત્રિ અને અંધકાર તમે મોકલો છો; જંગલનાં પ્રાણીઓ ત્યારે બહાર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છી સિંહનાં બચ્ચાં શિકાર માટે ગર્જના કરે છે; તેઓ દેવ પાસે પોતાનું ભોજન માંગ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રોઢિયે તેઓ ગૂપચૂપ જંગલોમાં પાછા જાય છે; અને પોતાની ગુફાઓમાં સૂઇ જાય છે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માણસ પોતાનો ઉદ્યમ કરવાં બહાર નીકળે છે; અને સાંજ સુધી પોતપોતાના કામ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2026-10-20T08:40:20Z</dcterms:created>
  <dcterms:modified xsi:type="dcterms:W3CDTF">2026-10-20T08:40:20Z</dcterms:modified>
  <dc:title>ગીતશાસ્ત્ર : 104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