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யுத்தங்களும் சண்டைகளும் எதினாலே வருகிறது; உங்கள் அவயவங்களில் போர் செய்கிற இச்சைகளினால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யுத்தங்களும் சண்டைகளும் எதினாலே வருகிறது; உங்கள் அவயவங்களில் போர் செய்கிற இச்சைகளினாலல்லவ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ச்சித்தும் உங்களுக்குக் கிடைக்கவில்லை; நீங்கள் கொலைசெய்தும், பொறாமையுள்ளவர்களாயிருந்தும், அடையக்கூடாமற்போகிறீர்கள்; நீங்கள் சண்டையும் யுத்தமும் பண்ணியும், நீங்கள் விண்ணப்பம் பண்ணாமலிருக்கிறதினாலே, உங்களுக்குச் சித்திக்கிற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ச்சித்தும் உங்களுக்குக் கிடைக்கவில்லை; நீங்கள் கொலைசெய்தும், பொறாமையுள்ளவர்களாயிருந்தும், அடையக்கூடாமற்போகிறீர்கள்; நீங்கள் சண்டையும் யுத்தமும் பண்ணியும், நீங்கள் விண்ணப்பம் பண்ணாமலிருக்கிறதினாலே, உங்களுக்குச் சித்திக்கிற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விண்ணப்பம்பண்ணியும், உங்கள் இச்சைகளை நிறைவேற்றும்படி செலவழிக்கவேண்டுமென்று தகாதவிதமாய் விண்ணப்பம்பண்ணுகிறபடியில், பெற்றுக்கொள்ளாமலிருக்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விண்ணப்பம்பண்ணியும், உங்கள் இச்சைகளை நிறைவேற்றும்படி செலவழிக்கவேண்டுமென்று தகாதவிதமாய் விண்ணப்பம்பண்ணுகிறபடியில், பெற்றுக்கொள்ளாமல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பசாரரே, விபசாரிகளே, உலக சிநேகம் தேவனுக்கு விரோதமான பகையென்று அறியீர்களா? ஆகையால் உலகத்துக்குச் சிநேகிதனாயிருக்க விரும்புகிறவன் தேவனுக்குப் பகைஞனா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பசாரரே, விபசாரிகளே, உலக சிநேகம் தேவனுக்கு விரோதமான பகையென்று அறியீர்களா? ஆகையால் உலகத்துக்குச் சிநேகிதனாயிருக்க விரும்புகிறவன் தேவனுக்குப் பகைஞனா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ில் வாசமாயிருக்கிற ஆவியானவர் நம்மிடத்தில் வைராக்கிய வாஞ்சையாயிருக்கிறாரென்று வேதவாக்கியம் வீணாய்ச் சொல்லுகிறதென்று நினைக்கிறீர்கள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ில் வாசமாயிருக்கிற ஆவியானவர் நம்மிடத்தில் வைராக்கிய வாஞ்சையாயிருக்கிறாரென்று வேதவாக்கியம் வீணாய்ச் சொல்லுகிறதென்று நினைக்கிறீர்கள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திகமான கிருபையை அளிக்கிறாரே. ஆதலால் தேவன் பெருமையுள்ளவர்களுக்கு எதிர்த்து நிற்கிறார், தாழ்மையுள்ளவர்களுக்கோ கிருபை அளிக்கிறாரென்று சொல்லி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திகமான கிருபையை அளிக்கிறாரே. ஆதலால் தேவன் பெருமையுள்ளவர்களுக்கு எதிர்த்து நிற்கிறார், தாழ்மையுள்ளவர்களுக்கோ கிருபை அளிக்கிறாரென்று சொல்ல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தேவனுக்குக் கீழ்ப்படிந்திருங்கள்; பிசாசுக்கு எதிர்த்து நில்லுங்கள், அப்பொழுது அவன் உங்களைவிட்டு ஓடிப்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தேவனுக்குக் கீழ்ப்படிந்திருங்கள்; பிசாசுக்கு எதிர்த்து நில்லுங்கள், அப்பொழுது அவன் உங்களைவிட்டு ஓடிப்போ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ிடத்தில் சேருங்கள், அப்பொழுது அவர் உங்களிடத்தில் சேருவார். பாவிகளே, உங்கள் கைகளைச் சுத்திகரியுங்கள்; இருமனமுள்ளவர்களே, உங்கள் இருதயங்களைப் பரிசுத்தமாக்க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ிடத்தில் சேருங்கள், அப்பொழுது அவர் உங்களிடத்தில் சேருவார். பாவிகளே, உங்கள் கைகளைச் சுத்திகரியுங்கள்; இருமனமுள்ளவர்களே, உங்கள் இருதயங்களைப் பரிசுத்தமாக்க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ுயரப்பட்டுத் துக்கித்து அழுங்கள்; உங்கள் நகைப்பு துக்கிப்பாகவும், உங்கள் சந்தோஷம் சஞ்சலமாகவும் மாற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ுயரப்பட்டுத் துக்கித்து அழுங்கள்; உங்கள் நகைப்பு துக்கிப்பாகவும், உங்கள் சந்தோஷம் சஞ்சலமாகவும் மாறக்கடவ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 முன்பாகத் தாழ்மைப்படுங்கள், அப்பொழுது அவர் உங்களை உயர்த்த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ஒருவருக்கொருவர் விரோதமாய்ப் பேசாதிருங்கள்; சகோதரனுக்கு விரோதமாய்ப் பேசி, தன் சகோதரனைக் குற்றப்படுத்துகிறவன் நியாயப்பிரமாணத்திற்கு விரோதமாய்ப்பேசி நியாயப்பிரமாணத்தைக் குற்றப்படுத்துகிறான்; நியாயப்பிரமாணத்தைக் குற்றப்படுத்துவாயானால், நீ நியாயப்பிரமாணத்தின்படி செய்கிறவனாயிராமல், அதற்கு நியாயாதிபதியாயிரு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ஒருவருக்கொருவர் விரோதமாய்ப் பேசாதிருங்கள்; சகோதரனுக்கு விரோதமாய்ப் பேசி, தன் சகோதரனைக் குற்றப்படுத்துகிறவன் நியாயப்பிரமாணத்திற்கு விரோதமாய்ப்பேசி நியாயப்பிரமாணத்தைக் குற்றப்படுத்துகிறான்; நியாயப்பிரமாணத்தைக் குற்றப்படுத்துவாயானால், நீ நியாயப்பிரமாணத்தின்படி செய்கிறவனாயிராமல், அதற்கு நியாயாதிபதியாயிருப்ப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ஒருவருக்கொருவர் விரோதமாய்ப் பேசாதிருங்கள்; சகோதரனுக்கு விரோதமாய்ப் பேசி, தன் சகோதரனைக் குற்றப்படுத்துகிறவன் நியாயப்பிரமாணத்திற்கு விரோதமாய்ப்பேசி நியாயப்பிரமாணத்தைக் குற்றப்படுத்துகிறான்; நியாயப்பிரமாணத்தைக் குற்றப்படுத்துவாயானால், நீ நியாயப்பிரமாணத்தின்படி செய்கிறவனாயிராமல், அதற்கு நியாயாதிபதியாயிருப்ப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த்தைக் கட்டளையிடுகிறவர் ஒருவரே, அவரே இரட்சிக்கவும் அழிக்கவும் வல்லவர்; மற்றவனைக் குற்றப்படுத்துகிறதற்கு நீ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த்தைக் கட்டளையிடுகிறவர் ஒருவரே, அவரே இரட்சிக்கவும் அழிக்கவும் வல்லவர்; மற்றவனைக் குற்றப்படுத்துகிறதற்கு நீ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ங்கள் இன்றைக்கு அல்லது நாளைக்கு இன்ன பட்டணத்திற்குப் போய், அங்கே ஒருவருஷம் தங்கி, வியாபாரஞ்செய்து, சம்பாத்தியம்பண்ணுவோமென்கிறவர்களே, கே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ங்கள் இன்றைக்கு அல்லது நாளைக்கு இன்ன பட்டணத்திற்குப் போய், அங்கே ஒருவருஷம் தங்கி, வியாபாரஞ்செய்து, சம்பாத்தியம்பண்ணுவோமென்கிறவர்களே, கே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ைக்கு நடப்பது உங்களுக்குத் தெரியாதே. உங்கள் ஜீவன் எப்படிப்பட்டது? கொஞ்சக்காலந்தோன்றிப் பின்பு தோன்றாமற்போகிற புகையைப்போலிருக்கிற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ைக்கு நடப்பது உங்களுக்குத் தெரியாதே. உங்கள் ஜீவன் எப்படிப்பட்டது? கொஞ்சக்காலந்தோன்றிப் பின்பு தோன்றாமற்போகிற புகையைப்போலிருக்கிற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: ஆண்டவருக்குச் சித்தமானால், நாங்களும் உயிரோடிருந்தால், இன்னின்னதைச் செய்வோம் என்று சொல்ல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உங்கள் வீம்புகளில் மேன்மைபாராட்டுகிறீர்கள்; இப்படிப்பட்ட மேன்மைபாராட்டல் யாவும் பொல்லாங்க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ஒருவன் நன்மைசெய்ய அறிந்தவனாயிருந்தும், அதைச் செய்யாமற்போனால், அது அவனுக்குப் பாவம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োমাদের মধ্যে ঝগড়া-বিবাদ কোথা থেকে আসে তা কি তোমরা জান? তোমাদের দেহের মধ্যে য়ে সব স্বার্থ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লসা যুদ্ধ করছে, সেই সবের মধ্য থেকেই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কিছু চাও কিন্তু তা পাও না, তখন খুন কর ও অপরকে হিংসা কর৷ কিন্তু তবুও তা পেতে পারো না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ঝগড়া কর, মারামারি কর৷ তোমরা যা চাও, তা পাও না, কারণ তোমরা ঈশ্বরের কাছে চা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থবা চাইলেও পাও না কারণ তোমরা অসত্ উদ্দেশ্য নিয়ে চাও৷ তোমরা কেবল নিজেদের ভোগ বিলাসে ব্যবহ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জিনিস চ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ুতরাং তোমরা ঈশ্বরের প্রতি বিশ্বস্ত নও৷ তোমাদের জানা উচিত য়ে জাগতিক বস্তুগুলিকে ভালবাসার অর্থ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ঘৃণা করা৷ তাই য়ে কেউ জগতের বন্ধু হতে চায় সে ঈশ্বরের শত্রু হয়ে ওঠ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কি মনে কর য়ে শাস্ত্রের এইসব কথা অর্থহীন? শাস্ত্র বলে, ‘ঈশ্বর য়ে আত্মাকে আমাদের অন্তর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য়েছেন, তা চায় য়েন আমরা শুধু তাঁরই হ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ঈশ্বরের অনুগ্রহদান তার থেকেও বড় বিষয়৷ তাই শাস্ত্রে লেখা আছে: ‘ঈশ্বর অহঙ্কারীদের প্রতি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, কিন্তু যাঁরা নম্র তিনি তাদের অনুগ্রহ প্রদান ক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তোমরা নিজেদের ঈশ্বরের কাছে সঁপে দাও৷ দিয়াবলের বিরুদ্ধে রুখে দাঁড়াও, তাহলে সে তোমাদে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ঈশ্বরের নিকটবর্তী হও, তাতে তিনিও তোমাদের নিকটবর্তী হবেন৷ পাপীরা, তোমাদের জীবন থেকে পাপ 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৷ তোমরা একই সাথে ঈশ্বরের ও জগতের সেবা করতে চেষ্টা করছ৷ তোমাদের অন্তঃকরণ পবিত্র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শোক কর, দুঃখে ভেঙ্গে পড় ও কাঁদ, তোমাদের হাসি কান্নায় পরিণত হোক্, আর আনন্দ, বিষাদ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প্রভুর সামনে নত হও, তাহলে তিনি তোমাদের উন্নীত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ভাই ও বোনেরা, তোমরা পরস্পরের বিরুদ্ধে নিন্দা করা বন্ধ কর৷ যদি কেউ তার ভাইয়ের বিরুদ্ধে কথ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তার ভাইয়ের বিচার করে, সে বিধি-ব্যবস্থার বিরুদ্ধেই কথা বলে এবং ব্যবস্থার বিচার করে৷ যদ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বিচার কর, তাহলে তুমি আর তার পালনকারী হলে না বরং বিধি-ব্যবস্থার বিচারক হ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মাত্র ঈশ্বরই বিধি-ব্যবস্থা দিতে পারেন ও বিচার করতে পারেন৷ একমাত্র তিনিই বিচারকর্তা, কেবল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রক্ষা করতে বা বিনষ্ট করতে পারেন৷ তাই অন্য কারুরই বিচার করা তোমার অধিকার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মধ্যে কেউ কেউ বলে, ‘আজ বা কাল আমরা এমন শহরে যাব, য়েখানে গিয়ে এক বছর থাকব আর ব্যবস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টু ভেবে দেখ, কাল কি হবে তা তুমি জান না৷ তোমাদের প্রাণ তো কুয়াশার মতো, ক্ষণকালের জন্য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িগোচর হয়, তারপর উব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তোমাদের বলা উচিত, ‘প্রভুর ইচ্ছা হলে, আমরা বেঁচে থাকব আর এটা ওটা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এখন তোমরা নিজেদের বিষয়ে নিজেরাই অহঙ্কার ও দর্প করছ; আর এই প্রকারের সব অহঙ্কার অন্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নে রেখো, য়ে সত্ কর্ম করতে জানে অথচ তা না করে, সে পাপ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2026-10-20T05:51:44Z</dcterms:created>
  <dcterms:modified xsi:type="dcterms:W3CDTF">2026-10-20T05:51:44Z</dcterms:modified>
  <dc:title>যাকোব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