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ஆவிக்குரியவரங்களைக் குறித்து நீங்கள் அறியாதிருக்க எனக்கு மன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ரீர அவயவங்களில் பலவீனமுள்ளவைகளாய்க் காணப்படுகிறவைகளே மிகவும் வேண்டியவைகள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ரங்களில் வித்தியாசங்கள் உண்டு ஆவியானவர் ஒருவ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ீரமும் ஒரே அவயவமாயிராமல் அநேக அவயவங்களை உடையத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ே கிறிஸ்துவின் சரீரமாயும், தனித்தனியே அவயவங்களாயுமிருக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 அற்புதங்களைச் செய்கிறவர்கள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 வியாக்கியானம் பண்ணுகிறார்கள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யவங்கள் அநேகமாயிருந்தும் சரீரம் ஒன்ற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ಆತ್ಮಿಕ ವರಗಳನ್ನು ಕುರಿತು ನಿಮಗೆ ತಿಳಿಯದಿರಬಾರದೆಂದು ನಾನು 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ೌದು, ಶರೀರದ ಅಂಗಗಳು ಬಹಳ ಬಲಹೀನವಾದವುಗಳೆಂದು ಕಂಡರೂ ಹೆಚ್ಚಾಗಿ ಅವಶ್ಯ 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ಅನ್ಯರಾಗಿದ್ದಾಗ ನಿಮಗೆ ಪ್ರೇರಣೆಯಾದ ಹಾಗೆ ಮೂಕವಿಗ್ರಹಗಳ ಬಳಿಗೆ ಹೋಗುತ್ತಿದ್ದಿರೆಂದು ಬ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ಅಲ್ಪ ಮಾನವುಳ್ಳವುಗಳೆಂದು ನಾವು ಎಣಿಸುವ ದೇಹದ ಅಂಗಗಳಿಗೆ ಹೆಚ್ಚಾದ ಗೌರವವನ್ನು ಕೊಡುತ್ತೇವೆ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ವಿಲ್ಲದ ನಮ್ಮ ಅಂಗಗಳು ಹೆಚ್ಚು ಅಂದವಾಗಿ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ುವದರಿಂದ ನಾನು ನಿಮಗೆ ತಿಳಿಸುವದೇನಂದರೆ, ದೇವರಾತ್ಮನಿಂದ ಮಾತನಾಡುವ ಯಾವ ಮನುಷ್ಯನಾದರೂ ಯೇಸು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ಪಗ್ರಸ್ತನೆಂದು ಹೇಳುವದಿಲ್ಲ; ಪವಿತ್ರಾತ್ಮ ನಿಂದಲೇ ಹೊರತು ಯಾವ ಮನುಷ್ಯನಾದರೂ ಯೇಸುವನ್ನು ಕರ್ತನೆಂದು ಹೇಳ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ಂದವುಳ್ಳ ನಮ್ಮ ಅಂಗಗಳಿಗೆ ಯಾವ ಅವಶ್ಯಕತೆಯೂ ಇರುವದಿಲ್ಲ; ಆದರೆ ದೇವರು ಕೊರತೆಯುಳ್ಳ ಅಂಗ ವನ್ನು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ೌರವಿಸಿ ದೇಹವನ್ನು ಹದವಾಗಿ ಜೋ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ವರಗಳಲ್ಲಿ ಬೇರೆ ಬೇರೆ ವಿಧಗಳುಂಟು. ಆದರೆ ಆತ್ಮನು ಒಬ್ಬನ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ೆ ದೇಹದಲ್ಲಿ ಭೇದವಿರದೆ ಅಂಗಗಳು ಒಂದಕ್ಕೊಂದು ಚಿಂತಿಸುವವುಗಳಾಗಿ 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ೇವೆಗಳಲ್ಲಿ ಬೇರೆ ಬೇರೆ ವಿಧ ಗಳುಂಟು, ಆದರೆ ಕರ್ತನು ಒಬ್ಬನ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ಒಂದು ಅಂಗಕ್ಕೆ ನೋವಾದರೆ ಎಲ್ಲಾ ಅಂಗಗಳಿಗೂ ನೋವಾಗುತ್ತದೆ; ಇಲ್ಲವೆ ಒಂದು ಅಂಗಕ್ಕೆ ಮರ್ಯಾದೆ ಬಂದರೆ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ಗಳಿಗೂ ಸಂತೋಷವ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ಾರ್ಯಗಳಲ್ಲಿ ಬೇರೆ ಬೇರೆ ವಿಧಗಳುಂಟು, ಆದರೆ ಸರ್ವರಲ್ಲಿಯೂ ಸರ್ವಕಾರ್ಯಗಳನ್ನು ಸಾಧಿಸುವ ದೇವರು ಒಬ್ಬ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ಪವಿತ್ರಾತ್ಮನ ಪ್ರಕಟನೆಯು ಪ್ರತಿಯೊಬ್ಬನ ಪ್ರಯೋಜನಕ್ಕಾಗಿ ಕೊಡ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ೇಗಂದರೆ ಒಬ್ಬನಿಗೆ ಆತ್ಮನ ಮೂಲಕ ಜ್ಞಾನವಾಕ್ಯವು, ಒಬ್ಬನಿಗೆ ಅದೇ ಆತ್ಮನಿಗೆ ಅನುಗುಣವಾಗಿ ತಿಳುವಳಿಕೆಯ ವಾಕ್ಯ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ೇರೊಬ್ಬನಿಗೆ ಆ ಆತ್ಮನಿಂದಲೇ ನಂಬಿಕೆಯು, ಮತ್ತೊಬ್ಬನಿಗೆ ಆ ಆತ್ಮನಿಂದಲೇ ರೋಗ ಗಳನ್ನು ವಾಸಿಮಾಡುವ ವರ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ಒಬ್ಬನಿಗೆ ಮಹತುಗಳನ್ನು ಮಾಡುವ ವರವು, ಇನ್ನೊಬ್ಬನಿಗೆ ಪ್ರವಾದನೆಯ ವರವು, ಮತ್ತೊಬ್ಬನಿಗೆ ಆತ್ಮಗಳನ್ನು ವಿವೇಚ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ವು, ಇನ್ನೊಬ್ಬನಿಗೆ ವಿವಿಧ ಭಾಷೆಗಳನ್ನಾಡುವ ವರವು, ಮತ್ತೊಬ್ಬನಿಗೆ ಭಾಷೆಗಳ ಅರ್ಥವನ್ನು ಹೇಳುವ ವರವು ಕೊಡ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ಈ ಎಲ್ಲಾ ಕಾರ್ಯ ಗಳನ್ನು ಮಾಡುವ ಆ ಒಬ್ಬ ಆತ್ಮನೇ ತನ್ನ ಚಿತ್ತಾನು ಸಾರವಾಗಿ ಒಬ್ಬೊಬ್ಬನಿಗೆ ಹಂಚಿ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ೇಗೆ ದೇಹವು ಒಂದಾಗಿದ್ದರೂ ಅದಕ್ಕಿರುವ ಅಂಗಗಳು ಅನೇಕವಾಗಿವೆಯೋ, ಹೇಗೆ ಆ ದೇಹದ ಅಂಗಗಳೆಲ್ಲವು ಅನೇಕವಾಗಿದ್ದು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ಹವಾಗಿ ರುವದೋ, ಹಾಗೆಯೇ ಕ್ರಿಸ್ತನು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ೂದ್ಯರಾಗಲಿ ಅನ್ಯರಾಗಲಿ ದಾಸರಾಗಲಿ ಸ್ವತಂತ್ರರಾಗಲಿ ನಾವೆಲ್ಲರು ಒಂದೇ ದೇಹವಾಗು ವದಕ್ಕಾಗಿ ಒಬ್ಬನೇ ಆತ್ಮ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ಪ್ತಿಸ್ಮ ಮಾಡಿಸಿ ಕೊಂಡೆವು; ಆ ಒಬ್ಬನೇ ಆತ್ಮನು ನಮ್ಮೆಲ್ಲರಿಗೂ ಪಾನವಾಗಿ ಕೊಡ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ೇಹವು ಒಂದೇ ಅಂಗವಲ್ಲ, ಆದರೆ ಅದು ಅನೇಕ ಅಂಗಗಳುಳ್ಳ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ಈಗ ನೀವು ಕ್ರಿಸ್ತನ ದೇಹವಾಗಿದ್ದು ವಿಶೇಷ ವಾಗಿ ಅಂಗಗಳ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ಾಲು--ನಾನು ಕೈಯಲ್ಲದ ಕಾರಣ ದೇಹಕ್ಕೆ ಸೇರಲಿಲ್ಲವೆಂದು ಹೇಳಿದರೂ ಅದು ದೇಹಕ್ಕೆ ಸೇರದೆ ಇರ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ದೇವರು ಕೆಲವರನ್ನು ಸಭೆಯಲ್ಲಿ ಮೊದಲನೆಯದಾಗಿ ಅಪೊಸ್ತಲರನ್ನು, ಎರಡನೆಯದಾಗಿ ಪ್ರವಾದಿಗಳನ್ನು, ಮೂರನೆಯ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ದೇಶಕರನ್ನು ಇಟ್ಟಿದ್ದಾನೆ; ಆಮೇಲೆ ಮಹತ್ಕಾರ್ಯ ಗಳನ್ನೂ ವಾಸಿಮಾಡುವ ವರಗಳನ್ನೂ ಸಹಾಯ ಮಾಡುವದನ್ನೂ ಕಾರ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ವಹಿಸುವದನ್ನೂ ವಿವಿಧ ಭಾಷೆಗಳ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ಿವಿ--ನಾನು ಕಣ್ಣಲ್ಲದ ಕಾರಣ ದೇಹಕ್ಕೆ ಸೇರಲಿಲ್ಲವೆಂದು ಹೇಳಿದರೂ ಅದು ದೇಹಕ್ಕೆ ಸೇರದೆ ಇರ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ಎಲ್ಲರೂ ಅಪೊಸ್ತಲರೋ? ಎಲ್ಲರೂ ಪ್ರವಾದಿ ಗಳೋ? ಎಲ್ಲರೂ ಉಪದೇಶಕರೋ? ಎಲ್ಲರೂ ಮಹತ್ಕಾರ್ಯಗಳನ್ನು ಮಾಡುವವ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ಹವೆಲ್ಲಾ ಕಣ್ಣಾದರೆ ಕೇಳುವದೆಲ್ಲಿ? ಅದೆಲ್ಲಾ ಕೇಳುವದಾದರೆ ಮೂಸಿ ನೋಡುವದೆ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ದೇವರು ಆ ಅಂಗಗಳಲ್ಲಿ ಪ್ರತಿಯೊಂದನ್ನು ತನ್ನ ಇಷ್ಟಾನುಸಾರವಾಗಿ ದೇಹದಲ್ಲಿ ಇ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ವಾಸಿ ಮಾಡುವ ವರಗಳು ಎಲ್ಲರಿಗೂ ಉಂಟೋ? ಎಲ್ಲರೂ ಭಾಷೆಗಳನ್ನಾಡುವರೋ? ಭಾಷೆಗಳ ಅರ್ಥವನ್ನು ಎಲ್ಲರೂ ಹೇಳುವ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ೆಲ್ಲವೂ ಒಂದೇ ಅಂಗವಾಗಿದ್ದರೆ ದೇಹವೆಲ್ಲಿರುವ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ಶ್ರೇಷ್ಠ ವರಗಳನ್ನು ಆಸಕ್ತಿಯಿಂದ ಅಪೇಕ್ಷಿಸಿರಿ. ಆದಾಗ್ಯೂ ನಾನು ನಿಮಗೆ ಉತ್ಕೃಷ್ಟವಾದ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ಅಂಗಗಳೇನೋ ಅನೇಕ, ದೇಹವು ಒಂ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ಣ್ಣು ಕೈಗೆ--ನೀನು ನನಗೆ ಅವಶ್ಯವಿಲ್ಲವೆಂದೂ ತಲೆಯು ಕಾಲು ಗಳಿಗೆ--ನೀವು ನನಗೆ ಅವಶ್ಯವಿಲ್ಲವೆಂದೂ ಹೇಳುವ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ಕ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2026-10-21T07:53:23Z</dcterms:created>
  <dcterms:modified xsi:type="dcterms:W3CDTF">2026-10-21T07:53:23Z</dcterms:modified>
  <dc:title>1 ಕೊರಿಂಥದವರಿಗೆ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