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 பின்பு நான் சூரியனுக்குக்கீழே செய்யப்படும் கொடுமைகளையெல்லாம் சிந்தித்துப்பார்த்தேன்; இதோ ஒடுக்கப்பட்டவர்களின் கண்ணீரைக் கண்டேன், அவர்களைத் தேற்றுவாரில்லை; ஒடுக்குகிறவர்கள் பட்சத்தில் பெலமிருந்தது, அப்படியிருந்தும் தேற்றுவார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 பின்பு நான் சூரியனுக்குக்கீழே செய்யப்படும் கொடுமைகளையெல்லாம் சிந்தித்துப்பார்த்தேன்; இதோ ஒடுக்கப்பட்டவர்களின் கண்ணீரைக் கண்டேன், அவர்களைத் தேற்றுவாரில்லை; ஒடுக்குகிறவர்கள் பட்சத்தில் பெலமிருந்தது, அப்படியிருந்தும் தேற்றுவார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இன்னும் உயிரோடிருந்து பிழைக்கிறவர்களைப்பார்க்கிலும் முன்னமே காலஞ்சென்று செத்தவனையே பாக்கியவான்கள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ரு திறத்தாருடைய நிலைமையைப்பார்க்கிலும் இன்னும் பிறவாதவனுடைய நிலைமையே வாசி; அவன் சூரியனுக்குக் கீழே செய்யப்படும் துர்ச்செய்கைகளைக் காணவ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ரு திறத்தாருடைய நிலைமையைப்பார்க்கிலும் இன்னும் பிறவாதவனுடைய நிலைமையே வாசி; அவன் சூரியனுக்குக் கீழே செய்யப்படும் துர்ச்செய்கைகளைக் காணவில்லை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படும் எல்லாப் பிரயாசமும், பயன்படும் எல்லாக் கிரியையும், அயலானுடைய பொறாமைக்கு ஏதுவாயிருக்கிறதை நான் கண்டேன்; இதுவும் மாயை, மனதுக்கு சஞ்சல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படும் எல்லாப் பிரயாசமும், பயன்படும் எல்லாக் கிரியையும், அயலானுடைய பொறாமைக்கு ஏதுவாயிருக்கிறதை நான் கண்டேன்; இதுவும் மாயை, மனதுக்கு சஞ்சல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தன் கைகளைக் கட்டிக்கொண்டு, தன் சதையையே தின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ருத்தத்தோடும் மனச்சஞ்சலத்தோடும் இரண்டு கைப்பிடியும் நிறையக்கொண்டிருப்பதைப்பார்க்கிலும், அமைச்சலோடு ஒருகைப்பிடி நிறையக் கொண்ட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ருத்தத்தோடும் மனச்சஞ்சலத்தோடும் இரண்டு கைப்பிடியும் நிறையக்கொண்டிருப்பதைப்பார்க்கிலும், அமைச்சலோடு ஒருகைப்பிடி நிறையக் கொண்டிருப்பதே நல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நான் திரும்பிக்கொண்டு சூரியனுக்குக் கீழே செய்யப்படும் மாயையான வேறொரு காரியத்தைக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ண்டியாயிருப்பதிலும் இருவர் கூடியிருப்பது நலம்; அவர்களுடைய பிரயாசத்தினால் அவர்களுக்கு நல்ல பலனு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ிழுந்தால் அவன் உடனாளி அவனைத் தூக்கிவிடுவான்; ஒண்டியாயிருந்து விழுகிறவனுக்கு ஐயோ, அவனைத் தூக்கிவிடத் துணையில்ல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ிழுந்தால் அவன் உடனாளி அவனைத் தூக்கிவிடுவான்; ஒண்டியாயிருந்து விழுகிறவனுக்கு ஐயோ, அவனைத் தூக்கிவிடத் துணையில்லை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பேராய்ப் படுத்துக்கொண்டிருந்தால் அவர்களுக்குச் சூடுண்டாகும்; ஒண்டியாயிருக்கிறவனுக்குச் சூடுண்டாவது எப்படி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ை யாதாமொருவன் மேற்கொள்ள வந்தால் இருவரும் அவனுக்கு எதிர்த்துநிற்கலாம்; முப்புரிநூல் சீக்கிரமாய் அற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ஆலோசனையைக் கேளாத கிழவனும் மூடனுமாகிய ராஜாவைப்பார்க்கிலும், ஏழையும் ஞானியுமாகிய இளைஞனே வாச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ஆலோசனையைக் கேளாத கிழவனும் மூடனுமாகிய ராஜாவைப்பார்க்கிலும், ஏழையும் ஞானியுமாகிய இளைஞனே வாச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சாளச் சிறைச்சாலையிலிருந்து புறப்படுவாருமுண்டு; ராஜாங்கத்தில் பிறந்து ஏழையாவாருமு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சாளச் சிறைச்சாலையிலிருந்து புறப்படுவாருமுண்டு; ராஜாங்கத்தில் பிறந்து ஏழையாவாருமு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க்குக்கீழே ஜீவனுள்ளோர் யாவரும் ராஜாவின் பட்டத்திற்கு வரப்போகிற பிள்ளையின் பட்சத்தில் சார்ந்திருப்பதைக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முன் அப்படிச் செய்த ஜனங்களின் இலக்கத்திற்கு முடிவில்லை; இனி இருப்பவர்கள் இவன்மேலும் பிரியம் வைக்காமற்போவார்கள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முன் அப்படிச் செய்த ஜனங்களின் இலக்கத்திற்கு முடிவில்லை; இனி இருப்பவர்கள் இவன்மேலும் பிரியம் வைக்காமற்போவார்கள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મેં પાછા ફરીને વિચાર કર્યો, અને દુનિયા પર થતાં ત્રાસ અને દુ:ખ નિહાળ્યાં. ત્રાસ સહ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ાઓનાં આંસુ લૂછનાર અને તેમને સાંત્વના આપનાર કોઇ નહોતું; તેઓના પર ત્રાસ કરનારાઓ શકિતશાળી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મને લાગ્યું કે જેઓ હજી જીવતાં છે તેઓ કરતાં જેઓ મૃત્યુ પામ્યા છે તેઓ વધારે સુખી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તે બંને કરતાંય જેઓ હજી જન્મ્યાં જ નથી અને જેઓની આંખોએ ત્રાસ અને દુનિયા પર થતાં ભૂંડા કૃત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 નથી તે વધારે સુ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ળી મેં જોયું કે કાર્ય કરવામાં આવડત અને પરિશ્રમને લીધે માણસ અને તેના પડોશી વચ્ચે ઇર્ષા ઉત્પન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. એ પણ વ્યર્થ તથા હવામાં બાચકા ભરવાં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ૂર્ખ કામ કરતા નથી અને પોતાની જાત પર બરબાદી 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તિ પરિશ્રમ કરી અને પવનને પણ પકડવાના પ્રયત્નો કરી પુષ્કળ કમાવું તે કરતાં શાંતિસહિત થોડું કમા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બાદ હું પાછો ફર્યો, અને મેં દુનિયા ઉપર વ્યર્થતા જો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માણસ એકલું હોય, અને તેને એક પુત્ર કે એક ભાઇ પણ ન હોય; છતાંય તે વધુ ધન પ્રાપ્ત કરવાં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 કર્યા કરે છે “તેને સંતોષ નથી પણ આ પરિશ્રમ તે કોના માટે કરે છે? શા માટે તે પોતાને આનંદ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ે છે? “આ સર્વ પરિશ્રમ ફકત અક્કલહીન છે! અને તે ખોટનો ધં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કરતાં બે ભલા; કારણ કે બંનેએ સાથે મળીને કરેલી મહેનતનું ઘણું વધારે સારું ફળ તેઓને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ો બેમાંથી એક પડે તો બીજો તેને મદદ કરે છે; પરંતુ માણસ એકલો હોય, અને તેની પડતી થાય તો તેન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 કોઇજ મળે નહિ અને ત્યારે તેની સ્થિતિ દયાજનક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બે જણા સાથે સૂઇ જાય તો તેઓને એક બીજાથી હૂંફ વળે છે. પણ એકલો માણસ હૂંફ કેવી રીતે મેળવ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લા માણસને હરકોઇ હરાવે, પણ બે જણ મળીને જીતી શકે છે; ત્રેવડી વણેલી દોરી સહેલાઇથી તૂટ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ોઇપણ વૃદ્ધ અને મૂર્ખ રાજા કે જે કોઇની સલાહ સાંભળતો ન હોય, તેનાં કરતાં ગરીબ પણ જ્ઞાની યુવાન સ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યુવાન જેલમાંથી મુકત થઇને રાજા બની શકે છે. અથવા તે દરિદ્રી પરિવારમાં જન્મ્યો હોય તો પણ રાજા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ુનિયા પરનાં સર્વ મનુષ્યોને મેં જોયા તો તેઓ બધા રાજાના વારસ બનેલા આ યુવાનની સાથે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સંખ્ય લોકો તેની સન્મુખ ઊભા હતાં, તો પણ તેના પછીની પેઢીનાં લોકો તેનાથી ખુશ નહોતા. તેથી ખરેખર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વ્યર્થ અને હવામાં બાચકા ભરવ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સભાસિહક્ષક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