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னதமானவரின் மறைவிலிருக்கிறவன் சர்வவல்லவருடைய நிழலில் தங்க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ை நோக்கி: நீர் என் அடைக்கலம், என் கோட்டை, என் தேவன், நான் நம்பியிருக்கிறவர் என்று சொல்ல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 வேடனுடைய கண்ணிக்கும், பாழாக்கும் கொள்ளைநோய்க்கும் தப்புவி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 உனக்குப் பரிசையும் கேடகமும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 உனக்குப் பரிசையும் கேடகமும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வில் உண்டாகும் பயங்கரத்துக்கும், பகலில் பறக்கும் அம்புக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் நடமாடும் கொள்ளைநோய்க்கும், மத்தியானத்தில் பாழாக்கும் சங்காரத்துக்கும் பயப்படாதிரு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பக்கத்தில் ஆயிரம்பேரும், உன் வலதுபுறத்தில் பதினாயிரம்பேரும் விழுந்தாலும், அது உன்னை அணு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பக்கத்தில் ஆயிரம்பேரும், உன் வலதுபுறத்தில் பதினாயிரம்பேரும் விழுந்தாலும், அது உன்னை அணுக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ண்களால் மாத்திரம் நீ அதைப் பார்த்து, துன்மார்க்கருக்கு வரும் பலனைக் காண்ப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டைக்கலமாயிருக்கிற உன்னதமான கர்த்தரை உனக்குத் தாபரமாகக்கொண்ட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ொல்லாப்பு உனக்கு நேரிடாது, வாதை உன் கூடாரத்தை அணு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வழிகளிலெல்லாம் உன்னைக்காக்கும்படி உனக்காகத் தம்முடைய தூதர்களுக்குக் கட்டளையி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பாதம் கல்லில் இடறாதபடிக்கு அவர்கள் உன்னைத் தங்கள் கைகளில் ஏந்திக்கொண்டுபோ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ங்கத்தின்மேலும் விரியன் பாம்பின்மேலும் நீ நடந்து, பாலசிங்கத்தையும் வலுசர்ப்பத்தையும் மிதித்துப்போ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 அறிந்திருக்கிறபடியால் அவனை உயர்ந்த அடைக்கலத்திலே வை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 அறிந்திருக்கிறபடியால் அவனை உயர்ந்த அடைக்கலத்திலே வை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 அவனோடிருந்து, அவனைத் தப்புவித்து, அவனைக் கனப்பட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 அவனோடிருந்து, அவனைத் தப்புவித்து, அவனைக் கனப்படு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டித்த நாட்களால் அவனைத் திருப்தியாக்கி, என் இரட்சிப்பை அவனுக்குக் காண்ப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ಹೋನ್ನತನ ಮರೆಯಾದ ಸ್ಥಳದಲ್ಲಿ ವಾಸಿಸುವವನು ಸರ್ವಶಕ್ತನ ನೆರಳಿನಲ್ಲಿ ತಂ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ಆಶ್ರಯವೂ ಕೋಟೆಯೂ ನಾನು ಭರವಸವಿಟ್ಟಿರುವ ನನ್ನ ದೇವರೂ ಎಂದು ನಾನು ಕರ್ತನಿಗೆ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ಶ್ಚಯವಾಗಿ ಆತನು ನಿನ್ನನ್ನು ಬೇಡನ ಉರ್ಲಿ ನಿಂದಲೂ ಅಪಾಯದ ಜಾಡ್ಯದಿಂದಲೂ ಬಿಡಿಸ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ನ್ನ ರೆಕ್ಕೆಗಳಿಂದ ನಿನ್ನನ್ನು ಹೊದಗಿಸುವನು; ಆತನ ರೆಕ್ಕೆಗಳ ಕೆಳಗೆ ಆಶ್ರಯಿಸಿಕೊಳ್ಳುವಿ; ಆತನ ಸತ್ಯವ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ಖೇಡ್ಯವೂ ಡಾಲ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ರಾತ್ರಿಯ ಭಯಂಕರತೆಗೂ ಹಗಲಲ್ಲಿ ಹಾರುವ ಬಾಣ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ಂಧಕಾರದಲ್ಲಿ ನಡೆಯುವ ಜಾಡ್ಯಕ್ಕೂ ಇಲ್ಲವೆ ಮಧ್ಯಾಹ್ನದಲ್ಲಿ ಹಾಳು ಮಾಡುವ ನಾಶನಕ್ಕೂ ನೀನು ಭಯಪಡದೆ ಇ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ಕಡೆಯಲ್ಲಿ ಸಾವಿರ ಜನರೂ ನಿನ್ನ ಬಲಗಡೆಯಲ್ಲಿ ಹತ್ತು ಸಾವಿರ ಜನರೂ ಬಿದ್ದಾಗ್ಯೂ ನಿನ್ನ ಸವಿಾಪಕ್ಕೆ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ಕಣ್ಣುಗಳಿಂದ ಮಾತ್ರ ನೀನು ದೃಷ್ಟಿಸಿ ದುಷ್ಟರಿಗೆ ಮುಯ್ಯಿಗೆ ಮುಯ್ಯಿ ಆಗುವದನ್ನು ನೋ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ಹೋನ್ನತನಾದ ಕರ್ತನನ್ನು ನಿನ್ನ ಆಶ್ರಯ ವಾಗಿಯೂ ನಿವಾಸಸ್ಥಾನವಾಗಿಯೂ ಮಾಡಿಕೊಂಡ 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ೇಡು ನಿನ್ನನ್ನು ಮುಟ್ಟದು; ಯಾವ ವ್ಯಾಧಿಯೂ ನಿನ್ನ ನಿವಾಸಕ್ಕೆ ಸವಿಾಪಿಸ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ಎಲ್ಲಾ ಮಾರ್ಗಗಳಲ್ಲಿ ನಿನ್ನನ್ನು ಕಾಪಾಡುವದಕ್ಕೆ ಆತನು ತನ್ನ ದೂತರಿಗೆ ನಿನ್ನ ವಿಷಯವಾಗಿ ಆಜ್ಞಾ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ಪಾದವು ಕಲ್ಲಿಗೆ ತಗಲದ ಹಾಗೆ ಅವರು ನಿನ್ನನ್ನು ತಮ್ಮ ಕೈಗಳಲ್ಲಿ ಎತ್ತ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ಿಂಹ ಸರ್ಪ ಮೇಲೆ ನಡೆಯುವಿ; ಯೌವನದ ಸಿಂಹವನ್ನೂ ಘಟಸರ್ಪವನ್ನೂ ತುಳಿದು ಬಿ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 ತನ್ನ ಪ್ರೀತಿಯನ್ನು ನನ್ನ ಮೇಲೆ ಇಟ್ಟಿದ್ದಾನೆ; ಆದದರಿಂದ ಅವನನ್ನು ತಪ್ಪಿಸುವೆನು; ಅವನು ನನ್ನ ಹೆ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ರುವದರಿಂದ ಅವನನ್ನು ಉನ್ನತದಲ್ಲ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ನನ್ನನ್ನು ಕರೆಯುವನು; ನಾನು ಅವನಿಗೆ ಉತ್ತರ ಕೊಡುವೆನು; ಇಕ್ಕಟ್ಟಿನಲ್ಲಿ ನಾನು ಅವನ ಸಂಗಡ ಇದ್ದ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; ಘನ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ೀರ್ಘಾಯುಷ್ಯದಿಂದ ಅವನನ್ನು ತೃಪ್ತಿಪಡಿಸಿ ನನ್ನ ರಕ್ಷಣೆಯನ್ನು ಅವನಿಗೆ ತೋ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2026-10-21T09:38:09Z</dcterms:created>
  <dcterms:modified xsi:type="dcterms:W3CDTF">2026-10-21T09:38:09Z</dcterms:modified>
  <dc:title>ಕೀರ್ತನೆಗಳು : 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