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ை என்றென்றைக்கும் ஸ்திரப்பட்டிருக்கும்; உமது உண்மையை வானங்களிலே ஸ்தாபிப்பீர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ால் தெரிந்துகொள்ளப்பட்டவனோடே உடன்படிக்கைபண்ணி என்தாசனாகிய தாவீத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 என்று ஆணையிட்டேன் என்றார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 என்று ஆணையிட்டேன் என்றார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ாயமண்டலத்தில் கர்த்தருக்கு நிகரானவர் யார்? பலவான்களின் புத்திரரில் கர்த்தருக்கு ஒப்பானவர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 அனைவராலும் அஞ்சப்படத்தக்க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 சூழ்ந்த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 சூழ்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, சமுத்திரத்தின் பெருமையை ஆளுகிறவர்; அதின் அலைகள் எழும்பும்போது அவைகளை அடங்கப்பண்ணு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உம்முடையது, பூமியும் உம்முடையது, பூலோகத்தையும் அதிலுள்ள யாவையும் நீரே அஸ்திபாரப்படுத்த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க்கு வல்லமையுள்ள புயமிருக்கிறது; உம்முடைய கரம் பராக்கிரமமுள்ளது; உம்முடைய வலதுகரம் உன்னதமா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ும் நியாயமும் உம்முடைய சிங்காசனத்தின் ஆதாரம்; கிருபையும் சத்தியமும் உமக்கு முன்பாக நட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ெம்பீரசத்தத்தை அறியும் ஜனங்கள் பாக்கியமுள்ளவர்கள்; கர்த்தாவே, அவர்கள் உம்முடைய முகத்தின் வெளிச்சத்தில் நட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உம்முடைய நாமத்தில் நாடோறும் களிகூர்ந்து, உம்முடைய நீதியால் உயர்ந்த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ே அவர்கள் பலத்தின் மகிமையாயிருக்கிறீர்; உம்முடைய தயவினால் எங்கள் கொம்பு உய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ல் எங்கள் கேடகமும் இஸ்ரவேலின் பரிசுத்தரால் எங்களுடைய ராஜாவும் உண்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ாசனாகிய தாவீதைக் கண்டுபிடித்தேன்; என் பரிசுத்த தைலத்தினால் அவனை அபிஷேகம்பண்ண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ை அவனோடே உறுதியாயிருக்கும்; என் புயம் அவனைப் பலப்படுத்த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த்துரு அவனை நெருக்குவதில்லை; நியாயக்கேட்டின் மகன் அவனை ஒடுக்குவ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சத்துருக்களை அவனுக்குமுன்பாக மடங்கடித்து, அவனைப் பகைக்கிறவர்களை வெட்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ையைச் சமுத்திரத்தின்மேலும், அவன் வலதுகரத்தை ஆறுகள்மேலும் ஆளும்படி வை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என்னை நோக்கி: நீர் என் பிதா, என் தேவன், என் இரட்சிப்பின் கன்மலையென்று சொல்ல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னை எனக்கு முதற்பேறானவனும், பூமியின் ராஜாக்களைப்பார்க்கிலும் மகா உயர்ந்தவனும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கிருபையை என்றென்றைக்கும் அவனுக்காகக் காப்பேன்; என் உடன்படிக்கை, அவனுக்காக உறுதிப்படுத்த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சந்ததி என்றென்றைக்கும் நிலைத்திருக்கவும், அவன் ராஜாசனம் வானங்களுள்ளமட்டும் நிலைநிற்கவும்செய்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ள்ளைகள் என் நியாயங்களின்படி நடவாமல் என் வேதத்தை விட்டு விலக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கட்டளைகளைக் கைக்கொள்ளாமல் என் நியமங்களை மீறிநடந்தால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ீறுதலை மிலாற்றினாலும், அவர்கள் அக்கிரமத்தை வாதைகளினாலும் தண்ட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உடன்படிக்கையை மீறாமலும், என் உதடுகள் விளம்பினதை மாற்றாமலும் இர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ிசை என் பரிசுத்தத்தின்பேரில் ஆணையிட்டேன், தாவீதுக்கு நான் பொய்சொல்ல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சந்ததி என்றென்றைக்கும் இருக்கும்; அவன் சிங்காசனம் சூரியனைப்போல எனக்கு முன்பாக நிலைநிற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 இருக்கும் என்று விளம்பினீர். (சேலா.)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னாலும் நீர் எங்களை வெறுத்துத் தள்ளிவிட்டீர், நீர் அபிஷேகம்பண்ணுவித்தவன்மேல் உக்கிரமான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னாலும் நீர் எங்களை வெறுத்துத் தள்ளிவிட்டீர், நீர் அபிஷேகம்பண்ணுவித்தவன்மேல் உக்கிரமான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மது அடியானுடன் நீர் பண்ணின உடன்படிக்கையை ஒழித்துவிட்டு, அவன் கிரீடத்தைத் தரையிலேதள்ளி அவமானப்படுத்தின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மதில்களையெல்லாம் தகர்த்துப்போட்டு, அவன் அரணான ஸ்தலங்களைப் பாழாக்கினீ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ழிநடக்கிற யாவரும் அவனைக் கொள்ளையிடுகிறார்கள்; தன் அயலாருக்கு நிந்தையா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த்துருக்களின் வலதுகையை நீர் உயர்த்தி, அவன் விரோதிகள் யாவரும் சந்தோஷிக்கும்படிசெய்தீ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பட்டயத்தின் கருக்கை மழுக்கிப்போட்டு, அவனை யுத்தத்தில் நிற்காதபடி செய்தீ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மகிமையை அற்றுப்போகப்பண்ணி, அவன் சிங்காசனத்தைத் தரையிலே தள்ளினீ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ாலிபநாட்களைக் குறுக்கி, அவனை வெட்கத்தால் மூடினீர். (சேலா.)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 எரியும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ரணத்தைக் காணாமல் உயிரோடிருப்பவன் யார்? தன் ஆத்துமாவைப் பாதாள வல்லடிக்கு விலக்கிவிடுகிறவன் யார்? (சேலா.)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ண்டவரே, நீர் தாவீதுக்கு உம்முடைய உண்மையைக்கொண்டு சத்தியம்பண்ணின உமது பூர்வ கிருபைகள் எங்கே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 நிந்திக்கிறபடியினா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 நிந்திக்கிறபடியினா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ாவே, உமது அடியார் சுமக்கும் நிந்தையையும், வலுமையான ஜனங்களெல்லாராலும் நான் என் மடியில் சுமக்கும் என் நிந்தையையும் நினைத்தருள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ுக்கு என்றென்றைக்கும் ஸ்தோத்திரமுண்டாவதாக. ஆமென்,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ొక్క కృపాతిశయమును నిత్యము నేను కీర్తించెదను తరతరములకు నీ విశ్వాస్యతను నా నోటితో తెల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ృప నిత్యము స్థాపింపబడుననియు ఆకాశమందే నీ విశ్వాస్యతను స్థిరపరచుకొందువనియు నేనన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ఏర్పరచుకొనినవానితో నిబంధన చేసి యున్నాను నిత్యము నీ సంతానమును స్థిరపర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రతరములకు నీ సింహాసనమును స్థాపించెదనని చెప్పి నా సేవకుడైన దావీదుతో ప్రమాణము చేస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, ఆకాశవైశాల్యము నీ ఆశ్చర్యకార్యము లను స్తుతించుచున్నది పరిశుద్ధదూతల సమాజములో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్యతను బట్టి నీకు స్తుతులు కల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ింటను యెహోవాకు సాటియైనవాడెవడు? దైవపుత్రులలో యెహోవా వంటి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రిశుద్ధదూతల సభలో ఆయన మిక్కిలి భీకరుడు తన చుట్టునున్న వారందరికంటె భయంక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సైన్యములకధిపతివగు దేవా, యెహోవా, నీవంటి బలాఢ్యుడెవడు? నీ విశ్వాస్యతచేత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వరింపబడ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ముద్రపు పొంగు నణచువాడవు నీవే దాని తరంగములు లేచునప్పుడు నీవు వాటిని అణచి వ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చంపబడినదానితో సమానముగా నీవు రహబును, ఐగుప్తును నలిపివేసితివి నీ బాహుబలము చేత నీ శత్ర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గొ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కాశము నీదే భూమి నీదే లోకమును దాని పరిపూర్ణతను నీవే స్థాప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ఉత్తర దక్షిణములను నీవే నిర్మించితివి. తాబోరు హెర్మోనులు నీ నామమునుబట్టి ఉత్సాహ ధ్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రాక్రమముగల బాహువు నీకు కలదు నీ హస్తము బలమైనది నీ దక్షిణహస్తము ఉన్నత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తిన్యాయములు నీ సింహాసనమునకు ఆధారములు కృపాసత్యములు నీ సన్నిధానవర్త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శృంగధ్వనుల నెరుగు ప్రజలు ధన్యులు యెహోవా, నీ ముఖకాంతిని చూచి వారు నడుచు 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నామమునుబట్టి వారు దినమెల్ల హర్షించుచున్నారు. నీ నీతిచేత హెచ్చింపబడ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 బలమునకు అతిశయాస్పదము నీవే నీదయచేతనే మా కొమ్ము హెచ్చింప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ా కేడెము యెహోవావశము మా రాజు ఇశ్రాయేలు పరిశుద్ధ దేవున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ు నీవు దర్శనమున నీ భక్తులతో ఇట్లు సెలవిచ్చి యుంటివి నేను ఒక శూరునికి సహాయము చేసి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లోనుండి యేర్పరచబడిన యొకని నేను హెచ్చ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సేవకుడైన దావీదును నేను కనుగొనియున్నాను నా పరిశుద్ధతైలముతో అతని నభిషేక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చెయ్యి యెడతెగక అతనికి తోడైయుండును నా బాహుబలము అతని బల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ఏ శత్రువును అతనిమీద జయము నొందడు దోషకారులు అతని బాధపరచ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నియెదుట నిలువకుండ అతని విరోధులను నేను పడగొట్టెదను. అతనిమీద పగపట్టువారిని మొత్త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విశ్వాస్యతయు నా కృపయు అతనికి తోడై యుండును. నా నామమునుబట్టి అతని కొమ్ము హెచ్చ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సముద్రముమీద అతని చేతిని నదులమీద అతని కుడిచేతిని ఉ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వు నా తండ్రివి నా దేవుడవు నా రక్షణ దుర్గము అని అతడు నాకు మొఱ్ఱ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వున నేను అతని నా జ్యేష్ఠకుమారునిగా చేయు దును భూరాజులలో అత్యున్నతునిగా ను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 కృప నిత్యము అతనికి తోడుగా నుండజేసెదను నా నిబంధన అతనితో స్థిరముగా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శాశ్వతకాలమువరకు అతని సంతానమును ఆకాశమున్నంతవరకు అతని సింహాసనమును నేను నిలి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ని కుమారులు నా ధర్మశాస్త్రము విడిచి నా న్యాయవిధుల నాచరింప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ు నా కట్టడలను అపవిత్రపరచి నా ఆజ్ఞలను గైకొన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ేను వారి తిరుగుబాటునకు దండముతోను వారి దోషమునకు దెబ్బలతోను వారిని శిక్ష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ని నా కృపను అతనికి బొత్తిగా ఎడము చేయను అబద్ధికుడనై నా విశ్వాస్యతను విడువ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ా నిబంధనను నేను రద్దుపరచను నా పెదవులగుండ బయలువెళ్లిన మాటను మార్చ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తని సంతానము శాశ్వతముగా ఉండుననియు అతని సింహాసనము సూర్యుడున్నంతకాలము నా సన్నిధిని ఉండు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చంద్రుడున్నంతకాలము అది నిలుచుననియు మింటనుండు సాక్షి నమ్మకముగా ఉన్నట్లు అది స్థిర పరచబడు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ా పరిశుద్ధతతోడని నేను ప్రమాణము చేసితిని దావీదుతో నేను అబద్ధమ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ఇట్లు సెలవిచ్చి యుండియు నీవు మమ్ము విడనాడి విసర్జించియున్నావు నీ అభిషిక్తునిమీద నీవు అధిక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నీ సేవకుని నిబంధన నీకసహ్యమాయెను అతని కిరీటమును నేల పడద్రోసి అపవిత్రపర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తని కంచెలన్నియు నీవు తెగగొట్టియున్నావు అతని కోటలు పాడుచేస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త్రోవను పోవువారందరు అతని దోచుకొనుచున్నారు అతడు తన పొరుగువారికి నిందాస్పద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తని విరోధుల కుడిచేతిని నీవు హెచ్చించియున్నావు అతని శత్రువులనందరిని నీవు సంతోషపరచ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తని ఖడ్గము ఏమియు సాధింపకుండ చేసియున్నావు యుద్ధమందు అతని నిలువబెట్టక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తని వైభవమును మాన్పియున్నావు అతని సింహాసనమును నేల పడగొట్ట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తని ¸°వనదినములను తగ్గించియున్నావు. సిగ్గుతో అతని కప్పియున్నావు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యెహోవా, ఎంతవరకు నీవు దాగియుందువు? నిత్యము దాగియుందువా? ఎంతవరకు నీ ఉగ్రత అగ్నివలె మండ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నా ఆయుష్కాలము ఎంత కొద్దిదో జ్ఞాపకము చేసి కొనుము ఎంత వ్యర్థముగా నీవు నరులనందరిని సృజ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మరణమును చూడక బ్రదుకు నరుడెవడు? పాతాళముయొక్క వశము కాకుండ తన్నుతాను తప్పించుకొన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ప్రభువా, నీ విశ్వాస్యతతోడని నీవు దావీదుతో ప్రమా ణము చేసిన తొల్లిటి నీ కృపాతిశయములెక్కడ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ప్రభువా, నీ సేవకులకు వచ్చిన నిందను జ్ఞాపకము చేసికొనుము బలవంతులైన జనులందరిచేతను నా యెదల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రించుచున్న నిందను జ్ఞాప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యెహోవా, అవి నీ శత్రువులు చేసిన నిందలు నీ అభిషిక్తుని నడతలమీద వారు మోపుచున్న నింద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యెహోవా నిత్యము స్తుతినొందును గాక ఆమేన్‌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2026-10-20T07:32:46Z</dcterms:created>
  <dcterms:modified xsi:type="dcterms:W3CDTF">2026-10-20T07:32:46Z</dcterms:modified>
  <dc:title>కీర్తనలు : 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