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toward the mountains of Israel, and prophesy against th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toward the mountains of Israel, and prophesy against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All of you mountains of Israel, hear the word of the Lord GOD; Thus says the Lord GOD to the mountains, and to the hills, to the rivers, and to the valleys; Behold, I, even I, will bring a sword upon you, and I will destroy your high plac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All of you mountains of Israel, hear the word of the Lord GOD; Thus says the Lord GOD to the mountains, and to the hills, to the rivers, and to the valleys; Behold, I, even I, will bring a sword upon you, and I will destroy your high plac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All of you mountains of Israel, hear the word of the Lord GOD; Thus says the Lord GOD to the mountains, and to the hills, to the rivers, and to the valleys; Behold, I, even I, will bring a sword upon you, and I will destroy your high plac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your altars shall be desolate, and your images shall be broken: and I will cast down your slain men before your idol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your altars shall be desolate, and your images shall be broken: and I will cast down your slain men before your idol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lay the dead carcasses of the children of Israel before their idols; and I will scatter your bones round about your altar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lay the dead carcasses of the children of Israel before their idols; and I will scatter your bones round about your altar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all your dwelling places the cities shall be laid waste, and the high places shall be desolate; that your altars may be laid waste and made desolate, and your idols may be broken and cease, and your images may be cut down, and your works may be abolish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all your dwelling places the cities shall be laid waste, and the high places shall be desolate; that your altars may be laid waste and made desolate, and your idols may be broken and cease, and your images may be cut down, and your works may be abolish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all your dwelling places the cities shall be laid waste, and the high places shall be desolate; that your altars may be laid waste and made desolate, and your idols may be broken and cease, and your images may be cut down, and your works may be abolish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lain shall fall in the midst of you, and all of you shall know that I am the LOR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lain shall fall in the midst of you, and all of you shall know that I am the LO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t will I leave a remnant, that all of you may have some that shall escape the sword among the nations, when all of you shall be scattered through the countri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t will I leave a remnant, that all of you may have some that shall escape the sword among the nations, when all of you shall be scattered through the countri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escape of you shall remember me among the nations where they shall be carried captives, because I am broken with their whorish heart, which has departed from me, and with their eyes, which go a whoring after their idols: and they shall loathe themselves for the evils which they have committed in all their abomination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escape of you shall remember me among the nations where they shall be carried captives, because I am broken with their whorish heart, which has departed from me, and with their eyes, which go a whoring after their idols: and they shall loathe themselves for the evils which they have committed in all their abomination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escape of you shall remember me among the nations where they shall be carried captives, because I am broken with their whorish heart, which has departed from me, and with their eyes, which go a whoring after their idols: and they shall loathe themselves for the evils which they have committed in all their abomination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escape of you shall remember me among the nations where they shall be carried captives, because I am broken with their whorish heart, which has departed from me, and with their eyes, which go a whoring after their idols: and they shall loathe themselves for the evils which they have committed in all their abomination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shall know that I am the LORD, and that I have not said in vain that I would do this evil unto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shall know that I am the LORD, and that I have not said in vain that I would do this evil unto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ays the Lord GOD; Strike with yours hand, and stamp with your foot, and say, Alas for all the evil abominations of the house of Israel! for they shall fall by the sword, by the famine, and by the pestilenc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ays the Lord GOD; Strike with yours hand, and stamp with your foot, and say, Alas for all the evil abominations of the house of Israel! for they shall fall by the sword, by the famine, and by the pestilenc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ays the Lord GOD; Strike with yours hand, and stamp with your foot, and say, Alas for all the evil abominations of the house of Israel! for they shall fall by the sword, by the famine, and by the pestilenc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e that is far off shall die of the pestilence; and he that is near shall fall by the sword; and he that remains and is besieged shall die by the famine: thus will I accomplish my fury upon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e that is far off shall die of the pestilence; and he that is near shall fall by the sword; and he that remains and is besieged shall die by the famine: thus will I accomplish my fury upon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e that is far off shall die of the pestilence; and he that is near shall fall by the sword; and he that remains and is besieged shall die by the famine: thus will I accomplish my fury upon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all of you know that I am the LORD, when their slain men shall be among their idols round about their altars, upon every high hill, in all the tops of the mountains, and under every green tree, and under every thick oak, the place where they did offer sweet savour to all their idol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all of you know that I am the LORD, when their slain men shall be among their idols round about their altars, upon every high hill, in all the tops of the mountains, and under every green tree, and under every thick oak, the place where they did offer sweet savour to all their idol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all of you know that I am the LORD, when their slain men shall be among their idols round about their altars, upon every high hill, in all the tops of the mountains, and under every green tree, and under every thick oak, the place where they did offer sweet savour to all their idol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all of you know that I am the LORD, when their slain men shall be among their idols round about their altars, upon every high hill, in all the tops of the mountains, and under every green tree, and under every thick oak, the place where they did offer sweet savour to all their idol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all of you know that I am the LORD, when their slain men shall be among their idols round about their altars, upon every high hill, in all the tops of the mountains, and under every green tree, and under every thick oak, the place where they did offer sweet savour to all their idol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will I stretch out my hand upon them, and make the land desolate, yea, more desolate than the wilderness toward Diblath, in all their habitations: and they shall know that I am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will I stretch out my hand upon them, and make the land desolate, yea, more desolate than the wilderness toward Diblath, in all their habitations: and they shall know that I am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will I stretch out my hand upon them, and make the land desolate, yea, more desolate than the wilderness toward Diblath, in all their habitations: and they shall know that I am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இஸ்ரவேலின் பர்வதங்களுக்கு நேராக உன் முகத்தைத் திருப்பி, அவைகளுக்கு விரோதமா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ம் உரைத்துச் சொல்ல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ன் பர்வதங்களே, கர்த்தராகிய ஆண்டவரின் வார்த்தையைக் கேளுங்கள்;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தங்களையும் குன்றுகளையும் ஓடைகளையும் பள்ளத்தாக்குகளையும் நோக்கி: இதோ, உங்கள்மேல் நான்,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 வரப்பண்ணி, உங்கள் மேடைகளை அழித்து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ங்கள் பலிபீடங்கள் பாழாக்கப்பட்டு, உங்கள் சிலைகள் தகர்க்கப்படும்; உங்களில் கொலையுண்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நரகலான விக்கிரகங்களுக்கு முன்பாக விழ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இஸ்ரவேல் புத்திரருடைய பிரேதங்களை அவர்களுடைய நரகலான விக்கிரகங்களின் முன்னே கிடக்க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பலிபீடங்களைச் சுற்றிலும் உங்கள் எலும்புகளைச் சிதற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ய்ந்து, உங்கள் சிலைகள் வெட்டுண்டு, உங்கள் கிரியைகள் குலைந்துபோகும்படிக்கும், உங்களுடைய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ஸ்தலங்களிலுமுள்ள பட்டணங்கள் நிர்மூலமும் உங்கள் மேடைகள் பாழு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லைசெய்யப்பட்டவர்கள் உங்கள் நடுவில் விழுவார்கள்; அப்பொழுது நான் கர்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தேசங்களில் சிதறடிக்கப்படும்போது, புறஜாதிகளுக்குள்ளே பட்டயத்துக்குத் தப்புவாரை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க வை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கண்களைக்குறித்தும் மனமடிவானேன் என்று உங்களில் தப்பிப்போன அவர்கள் தாங்கள் சிறைப்பட்டி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க்குள்ளே என்னை நினைத்து, தங்களுடைய சகல அருவருப்புகளினாலும் தாங்கள்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களினிமித்தம் தங்களையே வெ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ந்தத் தீங்குகளையெல்லாம் தங்களுக்கு நேரிடப்பண்ணுவேன் என்று கர்த்தராகிய நான் விருதாவா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தில்லையென்று அறிந்துகொள்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கிய ஆண்டவர் சொல்லுகிறது என்னவென்றால்: நீ உன் கையில் அடித்து, உன் காலால் தட்டி,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டைய சகல பொல்லாத அருவருப்புகளினிமித்தமும் ஐயோ! என்று சொல்; அவர்கள் பட்டய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த்தாலும் கொள்ளைநோயாலும் 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ரத்திலிருக்கிறவன் கொள்ளைநோயால் சாவான்; சமீபத்திலிருக்கிறவன் பட்டயத்தால் விழு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யிருந்து, முற்றிக்கைபோடப்பட்டவன் பஞ்சத்தால் சாவான்; இப்படி அவர்களில் என் உக்கிர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க்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ந்த சகல மேடுகளிலும், பர்வதங்களுடைய சகல சிகரங்களிலும், பச்சையான சகல விருட்சங்களின் கீ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த்திருக்கிற சகல கர்வாலி மரங்களின் கீழும், அவர்களுடைய நரகலான விக்கிரகங்களின் நடுவிலும்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டங்களைச் சுற்றிலும், அவர்களில் கொலையுண்டவர்கள் கிடக்கும்போது, நான் கர்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ன் என் கையை அவர்களுக்கு விரோதமாக நீட்டி, அவர்களுடைய எல்லா வாசஸ்தலங்களுமுள்ள தேசத்தை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த் திப்லாத்தின் வனாந்தரத்தைப்பார்க்கிலும் அதிகமாய்ப் பாழாக்குவேன், அப்பொழுது நான் கர்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2026-11-03T11:59:29Z</dcterms:created>
  <dcterms:modified xsi:type="dcterms:W3CDTF">2026-11-03T11:59:29Z</dcterms:modified>
  <dc:title>எசேக்கியேல்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