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ன்மார்க்கருடைய ஆலோசனையில் நடவாமலும், பாவிகளுடைய வழியில் நில்லாமலும், பரியாசக்காரர் உட்காரும் இடத்தில் உட்காராமல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ன்மார்க்கருடைய ஆலோசனையில் நடவாமலும், பாவிகளுடைய வழியில் நில்லாமலும், பரியாசக்காரர் உட்காரும் இடத்தில் உட்காராமல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வேதத்தில் பிரியமாயிருந்து, இரவும் பகலும் அவருடைய வேதத்தில் தியானமாயிருக்கிற மனுஷன் பாக்கிய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நீர்க்கால்களின் ஓரமாய் நடப்பட்டு, தன் காலத்தில் தன் கனியைத் தந்து, இலையுதிராதிருக்கிற மரத்தைப்போலிருப்பான்; அவன் செய்வதெல்லாம் வாய்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நீர்க்கால்களின் ஓரமாய் நடப்பட்டு, தன் காலத்தில் தன் கனியைத் தந்து, இலையுதிராதிருக்கிற மரத்தைப்போலிருப்பான்; அவன் செய்வதெல்லாம் வாய்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நீர்க்கால்களின் ஓரமாய் நடப்பட்டு, தன் காலத்தில் தன் கனியைத் தந்து, இலையுதிராதிருக்கிற மரத்தைப்போலிருப்பான்; அவன் செய்வதெல்லாம் வாய்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ரோ அப்படியிராமல் காற்றுப் பறக்கடிக்கும் பதரைப்போல் இரு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துன்மார்க்கர் நியாயத்தீர்ப்பிலும், பாவிகள் நீதிமான்களின் சபையிலும் நிலைநிற்ப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துன்மார்க்கர் நியாயத்தீர்ப்பிலும், பாவிகள் நீதிமான்களின் சபையிலும் நிலைநிற்ப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நீதிமான்களின் வழியை அறிந்திருக்கிறார்; துன்மார்க்கரின் வழியோ அழி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কজন ব্যক্তি প্রকৃত সুখী হবে যদি সে মন্দ লোকের পরামর্শে না চলে, যদি সে পাপীদের মত জীবনযাপন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, যদি সে তাদের সঙ্গে স্বাচ্ছন্দ্য বোধ না করে - যারা ঈশ্বরকে অশ্রদ্ধ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কজন সত্‌ ব্যক্তি প্রভুর শিক্ষাকে ভালোবাসে| সে প্রভুর শিক্ষা বিষযে দিনরাত চিন্ত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জন্য সেই ব্যক্তি নদীর ধারে পোঁতা গাছের মত শক্ত ও দৃঢ় হয়| য়ে গাছ ঠিক সময় ফল দেয়, সেই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গাছের মত হয়| সেই লোক, সেই গাছের মতই হয়, যার পাতা কোনদিন ঝরে যায় না| সে যা কিছু করে, সবই সফ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মন্দ লোকরা সে রকম নয়| মন্দ লোকরা বাতাসে উড়িযে নিয়ে যাওয়া তুষ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ত্‌ লোকরা যদি একটা বিচারের সিদ্ধান্ত নেবার জন্য একত্রিত হয়, তবে মন্দ লোকরা অপরাধী হিসেব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মাণিত হবে| সেই পাপীরা, বিচারে সরল নিষ্পাপ বলে প্রমাণিত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েন? কারণ প্রভু সত্‌ লোকদের রক্ষা করেন, কিন্তু মন্দ লোকদের বিনাশ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2026-10-21T07:29:57Z</dcterms:created>
  <dcterms:modified xsi:type="dcterms:W3CDTF">2026-10-21T07:29:57Z</dcterms:modified>
  <dc:title>গীতসংহিতা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