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0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சடதை அறுத்து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த்தைத் தொலைத்தார்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ுணர் நீ மன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் இனிம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மதுரமா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ியை மீட்கத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ியே உயிரைத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மே ஈந்தவராம்; - பின்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மியாம் கருண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் இனிம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வரமு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ம் துதி, என் மனமே. – 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் இனிம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மதுரமா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ாலையில் பனிபோ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யமாய் உல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பாயமாய் நீங்கி விடும்; –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ாத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ச்சயம் நம்ப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த்தாய் நீ, மனமே. – 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் இனிம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மதுரமா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ுன்பத்தில் இன்ப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ல்லையில் நல்ல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வராம் நேசரிடம், – நீ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தாய்ச் சேர்ந்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ுனைக் காப்பார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கொள் நீ மனமே. – 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மதுரமாமே; – அத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் இனிம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மதுரமா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ூலோகத்தா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ோகத்தா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ந்து போற்றும் நாமம், – அத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ண்டு கொண்டால்த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னகர் வாழ்வில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ுவாய் நீ மனமே. – 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ன் இனிமைய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யே நாடி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ய மதுரமா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யே வருவாய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நீ மன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சினிதனிலே நேசமத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த்தை உத்தரித்தே, – பாவ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2026-09-16T18:53:25Z</dcterms:created>
  <dcterms:modified xsi:type="dcterms:W3CDTF">2026-09-16T18:53:25Z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