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டதை அறுத்த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த் தொலைத்தார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ணர் நீ மன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யை மீட்க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ியே உயிர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ே ஈந்தவராம்; - 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மியாம் கருண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வரமு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துதி, என்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ையில் பனிபோ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மாய் உல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ாயமாய் நீங்கி விடும்;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ா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நம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ீ,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த்தில் இன்ப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யில் ந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வராம் நேசரிடம், –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தாய்ச் சேர்ந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னைக் காப்பா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கொள் நீ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; – அத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ூலோகத்த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த்த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ோற்றும் நாமம், – அத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ண்டு கொண்டால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கர் வாழ்வில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ுவாய் நீ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ே நாட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யே வருவாய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நீ மன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சினிதனிலே நேசமத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த்தை உத்தரித்தே, – பாவ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2026-07-30T19:58:56Z</dcterms:created>
  <dcterms:modified xsi:type="dcterms:W3CDTF">2026-07-30T19:58:56Z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