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னை நோக்கி: நீ போய், உனக்கு ஒரு சணல் கச்சையை வாங்கி, அதை உன் அரையிலே கட்டிக்கொள்; அதைத் தண்ணீரிலே படவொட்டாதே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னை நோக்கி: நீ போய், உனக்கு ஒரு சணல் கச்சையை வாங்கி, அதை உன் அரையிலே கட்டிக்கொள்; அதைத் தண்ணீரிலே படவொட்டாதே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கர்த்தருடைய வார்த்தையின்படியே ஒரு கச்சையை வாங்கி, அதை என் அரையிலே கட்டிக்கொண்ட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ரண்டாம்விசை கர்த்தருடைய வார்த்தை எனக்கு உண்டாகி: அவர்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வாங்கினதும் உன் அரையிலிருக்கிறதுமான கச்சையை எடுத்துக்கொண்டு எழுந்து, ஐப்பிராத்து நதிமட்டும் போய், அதை அங்கே ஒரு கன்மலை வெடிப்பிலே ஒளித்துவை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ோய் கர்த்தர் எனக்குக் கட்டளையிட்டபடியே அதை ஐப்பிராத்து நதியின் ஓரத்திலே ஒளித்துவைத்த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ேகநாள் சென்றபின்பு கர்த்தர் என்னை நோக்கி: நீ எழுந்து ஐப்பிராத்து நதிக்குப்போய் அங்கே ஒளித்துவைக்க நான் உனக்குக் கட்டளையிட்ட கச்சையை அவ்விடத்திலிருந்து எடுத்துக்கொண்டுவா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ேகநாள் சென்றபின்பு கர்த்தர் என்னை நோக்கி: நீ எழுந்து ஐப்பிராத்து நதிக்குப்போய் அங்கே ஒளித்துவைக்க நான் உனக்குக் கட்டளையிட்ட கச்சையை அவ்விடத்திலிருந்து எடுத்துக்கொண்டுவா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 ஐப்பிராத்து நதிக்குப்போய், கச்சையை ஒளித்துவைத்த இடத்திலே தோண்டி அதை எடுத்தேன்; ஆனால், இதோ, அந்தக் கச்சை கெட்டு ஒன்றுக்கும் உதவாமற்போய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 ஐப்பிராத்து நதிக்குப்போய், கச்சையை ஒளித்துவைத்த இடத்திலே தோண்டி அதை எடுத்தேன்; ஆனால், இதோ, அந்தக் கச்சை கெட்டு ஒன்றுக்கும் உதவாமற்போய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டியே நான் யூதாவுடைய பெருமையையும், எருசலேமுடைய மிகுந்த பெருமையையும் கெட்டுப்போகப்பண்ண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வார்த்தைகளைக் கேட்கமாட்டோம் என்று மறுத்து, தங்கள் இருதயத்தின் கடினத்தின்படி நடந்து, அந்நிய தேவர்களைச் சேவிக்கவும் அவர்களைப் பணிந்துகொள்ளவும் அவர்களைப் பின்பற்றுகிற இந்தப் பொல்லாத ஜனங்கள் ஒன்றுக்கும் உதவாமற்போன இந்தக் கச்சையைப்போலாவார்கள் என்று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வார்த்தைகளைக் கேட்கமாட்டோம் என்று மறுத்து, தங்கள் இருதயத்தின் கடினத்தின்படி நடந்து, அந்நிய தேவர்களைச் சேவிக்கவும் அவர்களைப் பணிந்துகொள்ளவும் அவர்களைப் பின்பற்றுகிற இந்தப் பொல்லாத ஜனங்கள் ஒன்றுக்கும் உதவாமற்போன இந்தக் கச்சையைப்போலாவார்கள் என்று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ச்சையானது மனுஷனுடைய அரைக்குச் சேர்க்கையாயிருக்கிறதுபோல, நான் இஸ்ரவேல் குடும்பத்தாரனைவரையும் யூதாவின் குடும்பத்தாரனைவரையும், எனக்கு ஜனங்களாகவும், கீர்த்தியாகவும், துதியாகவும், மகிமையாகவும் சேர்க்கையாக்கிக் கொண்டேன்; ஆனாலும் அவர்கள் செவிகொடாமற்போனார்கள் என்று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ச்சையானது மனுஷனுடைய அரைக்குச் சேர்க்கையாயிருக்கிறதுபோல, நான் இஸ்ரவேல் குடும்பத்தாரனைவரையும் யூதாவின் குடும்பத்தாரனைவரையும், எனக்கு ஜனங்களாகவும், கீர்த்தியாகவும், துதியாகவும், மகிமையாகவும் சேர்க்கையாக்கிக் கொண்டேன்; ஆனாலும் அவர்கள் செவிகொடாமற்போனார்கள் எ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ச்சையானது மனுஷனுடைய அரைக்குச் சேர்க்கையாயிருக்கிறதுபோல, நான் இஸ்ரவேல் குடும்பத்தாரனைவரையும் யூதாவின் குடும்பத்தாரனைவரையும், எனக்கு ஜனங்களாகவும், கீர்த்தியாகவும், துதியாகவும், மகிமையாகவும் சேர்க்கையாக்கிக் கொண்டேன்; ஆனாலும் அவர்கள் செவிகொடாமற்போனார்கள் எ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 ஜாடிகளும் திராட்சரசத்திலே நிரப்பப்படுமென்று, இஸ்ரவேலின் தேவனாகிய கர்த்தர் உரைக்கிறார் என்கிற வார்த்தையை அவர்களுடனே சொல்; அதற்கு அவர்கள்: சகல ஜாடிகளும் திராட்சரசத்தினாலே நிரப்பப்படுவது எங்களுக்குத் தெரியாதா என்று உன்னுடனே சொல்ல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 ஜாடிகளும் திராட்சரசத்திலே நிரப்பப்படுமென்று, இஸ்ரவேலின் தேவனாகிய கர்த்தர் உரைக்கிறார் என்கிற வார்த்தையை அவர்களுடனே சொல்; அதற்கு அவர்கள்: சகல ஜாடிகளும் திராட்சரசத்தினாலே நிரப்பப்படுவது எங்களுக்குத் தெரியாதா என்று உன்னுடனே சொல்லு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 ஜாடிகளும் திராட்சரசத்திலே நிரப்பப்படுமென்று, இஸ்ரவேலின் தேவனாகிய கர்த்தர் உரைக்கிறார் என்கிற வார்த்தையை அவர்களுடனே சொல்; அதற்கு அவர்கள்: சகல ஜாடிகளும் திராட்சரசத்தினாலே நிரப்பப்படுவது எங்களுக்குத் தெரியாதா என்று உன்னுடனே சொல்ல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ீ அவர்களை நோக்கி: இதோ, இந்தத் தேசத்தின்குடிகளெல்லாரையும், தாவீதின் சிங்காசனத்தின்மேல் உட்கார்ந்திருக்கிற ராஜாக்களையும், ஆசாரியர்களையும், தீர்க்கதரிசிகளையும், எருசலேமின் குடிகள் எல்லாரையும் நான் வெறியினால் நிரப்ப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ீ அவர்களை நோக்கி: இதோ, இந்தத் தேசத்தின்குடிகளெல்லாரையும், தாவீதின் சிங்காசனத்தின்மேல் உட்கார்ந்திருக்கிற ராஜாக்களையும், ஆசாரியர்களையும், தீர்க்கதரிசிகளையும், எருசலேமின் குடிகள் எல்லாரையும் நான் வெறியினால் நிரப்ப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ீ அவர்களை நோக்கி: இதோ, இந்தத் தேசத்தின்குடிகளெல்லாரையும், தாவீதின் சிங்காசனத்தின்மேல் உட்கார்ந்திருக்கிற ராஜாக்களையும், ஆசாரியர்களையும், தீர்க்கதரிசிகளையும், எருசலேமின் குடிகள் எல்லாரையும் நான் வெறியினால் நிரப்ப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தாக்களும் பிள்ளைகளுமாகிய அவர்களை ஒருவர்மேல் ஒருவர் மோதி விழும்படிப்பண்ணுவேன் என்று கர்த்தர் சொல்லுகிறார்; நான் அவர்களை அழிப்பதேயன்றி மன்னிப்பதுமில்லை, தப்பவிடுவதுமில்லை இரங்குவதுமில்லையெ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தாக்களும் பிள்ளைகளுமாகிய அவர்களை ஒருவர்மேல் ஒருவர் மோதி விழும்படிப்பண்ணுவேன் என்று கர்த்தர் சொல்லுகிறார்; நான் அவர்களை அழிப்பதேயன்றி மன்னிப்பதுமில்லை, தப்பவிடுவதுமில்லை இரங்குவதுமில்லையெ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செவிகொடுத்துக் கேளுங்கள்; மேட்டிமையாய் இராதேயுங்கள்; கர்த்தர் விளம்பின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அந்தகாரத்தை வரப்பண்ணுவதற்கு முன்னும், இருண்ட மலைகளில் உங்கள் கால்கள் இடறுவதற்கு முன்னும் நீங்கள் வெளிச்சத்துக்குக் காத்திருக்கும்போது, அவர் அதை அந்தகாரமும் காரிருளுமாக மாறப்பண்ணுவதற்கு முன்னும், உங்கள் தேவனாகிய கர்த்தருக்கு மகிமையைச் செலுத்த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அந்தகாரத்தை வரப்பண்ணுவதற்கு முன்னும், இருண்ட மலைகளில் உங்கள் கால்கள் இடறுவதற்கு முன்னும் நீங்கள் வெளிச்சத்துக்குக் காத்திருக்கும்போது, அவர் அதை அந்தகாரமும் காரிருளுமாக மாறப்பண்ணுவதற்கு முன்னும், உங்கள் தேவனாகிய கர்த்தருக்கு மகிமையைச் செலுத்த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அந்தகாரத்தை வரப்பண்ணுவதற்கு முன்னும், இருண்ட மலைகளில் உங்கள் கால்கள் இடறுவதற்கு முன்னும் நீங்கள் வெளிச்சத்துக்குக் காத்திருக்கும்போது, அவர் அதை அந்தகாரமும் காரிருளுமாக மாறப்பண்ணுவதற்கு முன்னும், உங்கள் தேவனாகிய கர்த்தருக்கு மகிமையைச் செலுத்த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இதை கேளாமற்போனீர்களானால், என் ஆத்துமா மறைவிடங்களில் உங்கள் பெருமையினிமித்தம் துக்கித்து, கர்த்தருடைய மந்தை சிறைப்பட்டுப்போனதென்று என் கண்மிகவும் அழுது கண்ணீர் சொரிய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இதை கேளாமற்போனீர்களானால், என் ஆத்துமா மறைவிடங்களில் உங்கள் பெருமையினிமித்தம் துக்கித்து, கர்த்தருடைய மந்தை சிறைப்பட்டுப்போனதென்று என் கண்மிகவும் அழுது கண்ணீர் சொரிய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ராஜாவையும் ராஜாத்தியையும் நோக்கி: தாழவந்து உட்காருங்கள்; உங்கள் சிரசின் சிங்காரமாகிய உங்கள் மகிமையின் கிரீடம் விழுந்ததென்று சொல்ல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ராஜாவையும் ராஜாத்தியையும் நோக்கி: தாழவந்து உட்காருங்கள்; உங்கள் சிரசின் சிங்காரமாகிய உங்கள் மகிமையின் கிரீடம் விழுந்ததென்று சொல்ல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ெற்கிலுள்ள பட்டணங்கள் அடைக்கப்பட்டன; அவைகளைத் திறப்பார் இல்லை; யூதா அனைத்தும் குடிவிலக்கப்பட்டுப்போம்; அது சமூலமாய்ச் சிறைப்பட்டுப்போ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கண்களை ஏறெடுத்து, வடக்கேயிருந்து வருகிறவர்களை பாருங்கள்; உனக்குக் கொடுக்கப்பட்டிருந்த மந்தையும், உன் மகிமையான ஆட்டுக்கிடையும் எங்கே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கண்களை ஏறெடுத்து, வடக்கேயிருந்து வருகிறவர்களை பாருங்கள்; உனக்குக் கொடுக்கப்பட்டிருந்த மந்தையும், உன் மகிமையான ஆட்டுக்கிடையும் எங்கே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உன்னை விசாரிக்கும்போது என்ன சொல்லுவாய்? அவர்கள் உன்மேல் ஆதிக்கக்காரரும் தலைவருமாயிருக்க, நீ அவர்களைப் பழக்குவித்தாயே; கர்ப்பவதிக்குப் பிரசவவேதனை உண்டாகும்போது உண்டாகும் வேதனைகளைப்போல் வேதனைகள் உன்னைப் பிடிப்பதில்லையோ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உன்னை விசாரிக்கும்போது என்ன சொல்லுவாய்? அவர்கள் உன்மேல் ஆதிக்கக்காரரும் தலைவருமாயிருக்க, நீ அவர்களைப் பழக்குவித்தாயே; கர்ப்பவதிக்குப் பிரசவவேதனை உண்டாகும்போது உண்டாகும் வேதனைகளைப்போல் வேதனைகள் உன்னைப் பிடிப்பதில்லையோ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வைகள் எனக்கு நேரிட்டது ஏதென்று நீ உன் இருதயத்தில் சொன்னாயாகில், உன் திரளான அக்கிரமத்தினிமித்தமே உன் ஓரங்கள் விலக்கப்பட்டு, உன் பாதங்கள் பலவந்தஞ்செய்யப்படுகின்றன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வைகள் எனக்கு நேரிட்டது ஏதென்று நீ உன் இருதயத்தில் சொன்னாயாகில், உன் திரளான அக்கிரமத்தினிமித்தமே உன் ஓரங்கள் விலக்கப்பட்டு, உன் பாதங்கள் பலவந்தஞ்செய்யப்படுகின்றன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த்தியோப்பியன் தன் தோலையும், சிவிங்கி தன் புள்ளிகளையும் மாற்றக்கூடுமோ? கூடுமானால் தீமைசெய்யப்பழகின நீங்களும் நன்மைசெய்யக்கூட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த்தியோப்பியன் தன் தோலையும், சிவிங்கி தன் புள்ளிகளையும் மாற்றக்கூடுமோ? கூடுமானால் தீமைசெய்யப்பழகின நீங்களும் நன்மைசெய்யக்கூட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தலால் வனாந்தரக் காற்றால் பறக்கடிக்கப்படும் துரும்பைப்போல அவர்களைச் சிதறடிப்ப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னை மறந்து, பொய்யை நம்பினபடியினாலே, இது உன்னுடைய வீதமும், என்னால் உனக்கு அளக்கப்படும் உன்னுடைய பங்குமாயிருக்கும் என்று கர்த்தர் சொல்லு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னை மறந்து, பொய்யை நம்பினபடியினாலே, இது உன்னுடைய வீதமும், என்னால் உனக்கு அளக்கப்படும் உன்னுடைய பங்குமாயிருக்கும் என்று கர்த்தர் சொல்ல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மானம் காணப்பட நான் உன் வஸ்திரத்து ஓரங்களை முகமட்டாக எடுத்துப்போடுவ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ன் விபசாரங்களையும், உன் கனைக்குதல்களையும், வெளியிலே மேடுகளின்மேல் நீ பண்ணின வேசித்தனத்தின் முறைகேடுகளாகிய உன் அவருப்புகளையும் நான் கண்டேன்; எருசலேமே, உனக்கு ஐயோ! நீ சுத்திகரிக்கப்படமாட்டாயா? இது இன்னும் எத்தனை காலத்துக்குப்பின் நடக்கும்? என்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ன் விபசாரங்களையும், உன் கனைக்குதல்களையும், வெளியிலே மேடுகளின்மேல் நீ பண்ணின வேசித்தனத்தின் முறைகேடுகளாகிய உன் அவருப்புகளையும் நான் கண்டேன்; எருசலேமே, உனக்கு ஐயோ! நீ சுத்திகரிக்கப்படமாட்டாயா? இது இன்னும் எத்தனை காலத்துக்குப்பின் நடக்கும்? என்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ன் விபசாரங்களையும், உன் கனைக்குதல்களையும், வெளியிலே மேடுகளின்மேல் நீ பண்ணின வேசித்தனத்தின் முறைகேடுகளாகிய உன் அவருப்புகளையும் நான் கண்டேன்; எருசலேமே, உனக்கு ஐயோ! நீ சுத்திகரிக்கப்படமாட்டாயா? இது இன்னும் எத்தனை காலத்துக்குப்பின் நடக்கும்? என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1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ಕರ್ತನು ನನಗೆ--ನೀನು ಹೋಗಿ ನಾರಿನ ದಟ್ಟಿಯನ್ನು ತೆಗೆದುಕೊಂಡು ನಿನ್ನ ನಡುವಿಗೆ ಕಟ್ಟು, ಆದರೆ ಅದನ್ನು ನೀರಿ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ಕಬೇಡ ಅಂದ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ಕರ್ತನ ಮಾತಿನ ಪ್ರಕಾರ ನಾನು ಆ ದಟ್ಟಿಯನ್ನು ತಕ್ಕೊಂಡು ನನ್ನ ನಡುವಿಗೆ ಕಟ್ಟಿಕೊ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ಕರ್ತನ ವಾಕ್ಯವು ನನಗೆ ಎರಡನೇ ಸಾರಿ ಉಂಟಾಗಿ ಹೇಳಿದ್ದೆನಂದರೆ--ನೀನು ನಿನ್ನ ನಡುವಿನಲ್ಲ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ದಟ್ಟಿಯನ್ನು ತಕ್ಕೊಂಡು ಎದ್ದು ಯೂಫ್ರೇಟೀಸ್‌ಗೆ ಹೋಗಿ ಅದನ್ನು ಅಲ್ಲಿ ಬಂಡೆಯ ಬಿರುಕಿನಲ್ಲಿ ಅಡಗಿಸು ಎಂದ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ಗ ನಾನು ಹೋಗಿ ಕರ್ತನು ನನಗೆ ಆಜ್ಞಾಪಿಸಿದ ಪ್ರಕಾರ ಅದನ್ನು ಯೂಫ್ರೇಟೀಸ್‌ ಬಳಿ ಯಲ್ಲಿ ಅಡಗಿಸ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ಬಹಳ ದಿವಸಗಳಾದ ಮೇಲೆ ಕರ್ತನು ನನಗೆ--ನೀನು ಎದ್ದು ಯೂಫ್ರೆಟೀ ಸ್‌ಗೆ ಹೋಗಿ ಅಲ್ಲಿ ಅಡಗಿಸಬೇಕೆಂದು ನಾನು ಆಜ್ಞಾಪಿಸ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ಟ್ಟಿಯನ್ನು ಅಲ್ಲಿಂದ ತಕ್ಕ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ನಾನು ಯೂಫ್ರೇಟೀಸಿಗೆ ಹೋಗಿ ಅಗೆದು ಆ ದಟ್ಟಿಯನ್ನು ನಾನು ಅಡಗಿಸಿದ್ದಲ್ಲಿಂದ ತೆಗೆದೆನು; ಇಗೋ, ಆ ದಟ್ಟಿಯು ಯಾ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ಲಸಕ್ಕಾದರೂ ಬಾರದೆ ಕೆಟ್ಟು ಹೋ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ಕರ್ತನ ವಾಕ್ಯವು ನನಗೆ ಉಂಟಾಗಿ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ಕರ್ತನು ಹೀಗೆ ಹೇಳುತ್ತಾನೆ --ಈ ಪ್ರಕಾರ ನಾನು ಯೆಹೂದದ ಗರ್ವವನ್ನೂ ಯೆರೂಸಲೇಮಿನ ದೊಡ್ಡ ಗರ್ವವನ್ನೂ ಕೆಡ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ನ್ನ ವಾಕ್ಯಗಳನ್ನು ಕೇಳಲೊಲ್ಲದೆ ತಮ್ಮ ಹೃದಯದ ಕಲ್ಪನೆಯಂತೆ ನಡಕೊಂಡು ಬೇರೆ ದೇವರುಗಳನ್ನು ಸೇವಿಸುವದ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ಗಳನ್ನು ಆರಾಧಿಸುವದಕ್ಕೂ ಹಿಂಬಾಲಿಸುವ ಈ ಕೆಟ್ಟ ಜನರು ಯಾವ ಕೆಲಸಕ್ಕಾದರೂ ಬಾರದ ಈ ನಡುಕಟ್ಟಿನ ಹಾಗಿ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ಯಾವ ಪ್ರಕಾರ ದಟ್ಟಿಯು ಮನುಷ್ಯನ ನಡುವಿಗೆ ಹತ್ತಿಕೊ ಳ್ಳುವದೋ ಅದೇ ಪ್ರಕಾರ ನಾನು ಇಸ್ರಾಯೇಲಿನ ಮನೆತನವನ್ನೆಲ್ಲ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ೂದದ ಮನೆತನವ ನ್ನೆಲ್ಲವನ್ನೂ ನನಗೆ ಜನರೂ ಹೆಸರೂ ಸ್ತೋತ್ರವೂ ಮಹಿಮೆಯೂ ಆಗುವ ಹಾಗೆ ನನಗೆ ಹತ್ತಿಕೊಳ್ಳುವ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ೆನು; ಆದರೆ ಅವರು ಕೇಳ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ದರಿಂದ ನೀನು ಅವರಿಗೆ ಈ ಮಾತನ್ನು ಹೇಳಬೇಕು--ಇಸ್ರಾಯೇಲಿನ ದೇವರಾದ ಕರ್ತನು ಹೀಗೆ ಹೇಳುತ್ತಾನೆ ಬುದ್ದಲಿಗಳ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ರಾಕ್ಷಾರಸದಿಂದ ತುಂಬಿರುವವು; ಆಗ ಅವರು ನಿನಗೆ--ಬುದ್ದಲಿಗಳೆಲ್ಲಾ ದ್ರಾಕ್ಷಾರಸದಿಂದ ತುಂಬಿರುವವೆಂದು ನಮಗೆ ಚೆನ್ನ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ಯಿತಲ್ಲವೋ ಎಂದು ನಿನಗೆ ಹೇ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 ನೀನು ಅವರಿಗೆ ಹೇಳಬೇಕಾದದ್ದೇನಂದರೆ--ಕರ್ತನು ಹೀಗೆ ಹೇಳುತ್ತಾನೆ--ಇಗೋ, ನಾನು ಈ ದೇಶದ ನಿವಾಸಿಗಳನ್ನ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ಾವೀದನ ಸಿಂಹಾಸನದಲ್ಲಿ ಕೂಡ್ರುವ ಅರಸುಗಳನ್ನೂ ಯಾಜಕರನ್ನೂ ಪ್ರವಾದಿ ಗಳನ್ನೂ ಯೆರೂಸಲೇಮಿನ ನಿವಾಸಿಗಳೆಲ್ಲರ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ಮಲಿನಿಂದ ತುಂಬ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ವರ ತಂದೆಗಳನ್ನೂ ಮಕ್ಕಳನ್ನೂ ಕೂಡ ಒಬ್ಬನ ಮೇಲೊಬ್ಬನನ್ನು ಅಪ್ಪಳಿಸು ವೆನು. ನಾನು ಅವರನ್ನು ಕನಿಕರಿಸುವದಿಲ್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ುಣಿಸು ವದಿಲ್ಲ ಅಂತಃಕರುಣೆಪಡುವದಿಲ್ಲ ಅವರನ್ನು ಕೆಡಿಸು ವೆನು ಎ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ಕೇಳಿರಿ, ಕಿವಿಗೊಡಿರಿ, ಗರ್ವಪಡಬೇಡಿರಿ; ಕರ್ತನು ಮಾತನಾ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ತನು ಕತ್ತಲೆಯನ್ನು ತರುವದಕ್ಕಿಂತ ಮುಂಚೆಯೂ ನಿಮ್ಮ ಕಾಲುಗಳು ಅಂಧಕಾರದ ಪರ್ವತಗಳ ಮೇಲೆ ಎಡವುವದಕ್ಕಿಂತ ಮುಂಚ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ವು ಬೆಳಕಿಗೆ ಕಾದುಕೊಳ್ಳುತ್ತಿರುವಾಗ ಆತನು ಅದನ್ನು ಮರಣದ ನೆರಳಾಗಿ ಮಾಡಿ ಕಾರ್ಗ ತ್ತಲಿಗೆ ಬದಲಾಯಿಸುವದಕ್ಕಿಂ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ಂಚೆಯೇ ನಿಮ್ಮ ದೇವರಾದ ಕರ್ತನನ್ನು ಮಹಿಮೆಪಡ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ದರೆ ನೀವು ಅದನ್ನು ಕೇಳದೆ ಹೋದರೆ ನನ್ನ ಪ್ರಾಣವು ನಿಮ್ಮ ಗರ್ವದ ನಿಮಿತ್ತ ಅಂತರಂಗದ ಸ್ಥಳಗಳಲ್ಲಿ ಅಳು ವದು.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್ಮವು ಬಹಳವಾಗಿ ದುಃಖಿಸುವದು; ಕಣ್ಣೀರು ಬಹಳವಾಗಿ ಸುರಿಸುವದು; ಕರ್ತನ ಮಂದೆಯು ಸೆರೆಯಾಗಿ ಒಯ್ಯಲ್ಪಟ್ಟ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ರಸನಿಗೂ ರಾಣಿಗೂ ನೀನು ಹೇಳತಕ್ಕದ್ದೇ ನಂದರೆ--ನೀವು ತಗ್ಗಿಸಿಕೊಂಡು ಕೂತುಕೊಳ್ಳಿರಿ; ನಿಮ್ಮ ದೊರೆತನಗಳು ಅಂ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 ಗೌರವದ ಕಿರೀಟವು ಕೆಳಗೆ ಬ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ದಕ್ಷಿಣದ ಪಟ್ಟಣಗಳು ತೆರೆಯುವ ವನಿಲ್ಲದೆ ಮುಚ್ಚಲ್ಪಡುವವು, ಯೆಹೂದವೆಲ್ಲವೂ ಸಂಪೂರ್ಣವಾಗಿ ಸೆರೆಯಾಗಿ ಒಯ್ಯಲ್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ಿಮ್ಮ ಕಣ್ಣುಗಳನ್ನು ಎತ್ತಿ ಉತ್ತರದಿಂದ ಬರುವವ ರನ್ನು ನೋಡಿರಿ; ನಿನಗೆ ಕೊಡಲ್ಪಟ್ಟ ಹಿಂಡೂ ನನ್ನ ಶೃಂಗಾರದ ಮಂದ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ತನು ನಿನ್ನನ್ನು ಶಿಕ್ಷಿಸುವಾಗ ಏನು ಹೇಳುವಿ? ನಿನ್ನ ಮೇಲೆ ಅವರು ಮುಖ್ಯ ಪ್ರಭುಗಳೂ ಮುಖ್ಯಸ್ಥರೂ ಆಗಿರ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ೇ ಅವರಿಗೆ ಕಲಿಸಿದಿಯಲ್ಲಾ? ಹೆರುವ ಸ್ತ್ರೀಯ ಪ್ರಕಾರ ನಿನ್ನನ್ನು ದುಃಖಗಳು ಹಿಡಿಯುವವ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ಇವು ನನಗೆ ಯಾಕೆ ಸಂಭವಿಸಿದವೆಂದು ನೀನು ನಿನ್ನ ಹೃದಯದಲ್ಲಿ ಅಂದುಕೊಂಡರೆ, ಬಹಳವಾದ ನಿನ್ನ ಅಕ್ರಮದ ನಿಮಿತ್ತ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ಟ್ಟೆಗಳು ತೆಗೆಯಲ್ಪಟ್ಟು ನಿನ್ನ ಹಿಮ್ಮಡಿಗಳು ಬೆತ್ತಲೆಯಾ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ಕೂಷ್ಯನು ತನ್ನ ಚರ್ಮವನ್ನೂ ಚಿರತೆಯು ತನ್ನ ಮಚ್ಚೆಗಳನ್ನೂ ಮಾರ್ಪಡಿಸುವದಕ್ಕಾಗುವದೋ? ಹಾಗಾದರೆ ಕೆಟ್ಟ ತನ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ಭ್ಯಾಸವುಳ್ಳವರಾದ ನೀವು ಸಹ ಒಳ್ಳೆದನ್ನು ಹೇಗೆ ಮಾಡುವದಕ್ಕಾದೀ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ದಕಾರಣ ಅಡವಿಯ ಗಾಳಿಯಿಂದ ಹಾರಿ ಹೋಗುವ ಹುಲ್ಲಿನಂತೆ ಅವರನ್ನು ಚದರ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ಇದೇ ನಿನ್ನ ಭಾಗವು, ನನ್ನಿಂದ ನಿನಗೆ ಅಳತೆ ಮಾಡಿದ ಪಾಲು ಎಂದು ಕರ್ತನು ಅನ್ನುತ್ತಾನೆ; ನನ್ನನ್ನು ಮರೆತುಬಿ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ಳ್ಳಿನಲ್ಲಿ ಭರವಸವಿಟ್ಟಿದ್ದ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ದದರಿಂದ ನಾನು ನಿನ್ನ ಬಟ್ಟೆಗಳನ್ನು ನಿನ್ನ ನಾಚಿಕೆ ಕಾಣುವ ಹಾಗೆ ನಿನ್ನ ಮುಖದ ಮೇಲೆ ಎತ್ತ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ನಿನ್ನ ವ್ಯಭಿಚಾರಗಳನ್ನೂ ಬುಸುಗುಟ್ಟು ವಿಕೆಗಳನ್ನೂ ಸೂಳೆತನದ ದೋಷವನ್ನೂ ಹೊಲಗಳ ಲ್ಲಿರುವ ಗುಡ್ಡಗಳ ಮೇಲೆ ಆಗ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ಅಸಹ್ಯಗಳನ್ನೂ ನೋಡಿದ್ದೇನೆ, ಓ ಯೆರೂಸಲೇಮೇ, ನಿನಗೆ ಅಯ್ಯೋ, ನೀನು ಶುದ್ಧವಾಗುವದಿಲ್ಲವೋ? ಒಂದು ಸಾರಿ ಇದು ಯಾ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ೀತ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2026-10-20T04:35:26Z</dcterms:created>
  <dcterms:modified xsi:type="dcterms:W3CDTF">2026-10-20T04:35:26Z</dcterms:modified>
  <dc:title>ಯೆರೆಮೀಯನು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