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e have heard with our ears, O God, our fathers have told us, what work you did in their days, in the times of ol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e have heard with our ears, O God, our fathers have told us, what work you did in their days, in the times of ol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ow you did drive out the heathen with your hand, and planted them; how you did afflict the people, and cast them ou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ow you did drive out the heathen with your hand, and planted them; how you did afflict the people, and cast them ou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y got not the land in possession by their own sword, neither did their own arm save them: but your right hand, and yours arm, and the light of your countenance, because you had a favour unto them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y got not the land in possession by their own sword, neither did their own arm save them: but your right hand, and yours arm, and the light of your countenance, because you had a favour unto them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y got not the land in possession by their own sword, neither did their own arm save them: but your right hand, and yours arm, and the light of your countenance, because you had a favour unto them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 are my King, O God: command deliverances for Jacob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rough you will we push down our enemies: through your name will we tread them under that rise up against u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rough you will we push down our enemies: through your name will we tread them under that rise up against u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I will not trust in my bow, neither shall my sword save m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you have saved us from our enemies, and have put them to shame that hated u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n God we boast all the day long, and praise your name for ever. Selah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you have cast off, and put us to shame; and go not forth with our armie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ou make us to turn back from the enemy: and they which hate us spoil for themselve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ou make us to turn back from the enemy: and they which hate us spoil for themselve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 have given us like sheep appointed for food; and have scattered us among the heathe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You sell your people for nothing, and do not increase your wealth by their pric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make us a reproach to our neighbours, a scorn and a derision to them that are round about u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make us a reproach to our neighbours, a scorn and a derision to them that are round about u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You make us a byword among the heathen, a shaking of the head among the peopl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You make us a byword among the heathen, a shaking of the head among the peopl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y confusion is continually before me, and the shame of my face has covered me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y confusion is continually before me, and the shame of my face has covered me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the voice of him that reproaches and blasphemes; by reason of the enemy and avenger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ll this has come upon us; yet have we not forgotten you, neither have we dealt falsely in your covenan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ll this has come upon us; yet have we not forgotten you, neither have we dealt falsely in your covenant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Our heart is not turned back, neither have our steps declined from your way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ough you have sore broken us in the place of dragons, and covered us with the shadow of death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If we have forgotten the name of our God, or stretched out our hands to a strange god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Shall not God search this out? for he knows the secrets of the heart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Yea, for your sake are we killed all the day long; we are counted as sheep for the slaughter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wake, why sleep you, O Lord? arise, cast us not off for ever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wake, why sleep you, O Lord? arise, cast us not off for ever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erefore hide you your face, and forget our affliction and our oppression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our soul is bowed down to the dust: our belly cleaves unto the earth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rise for our help, and redeem us for your mercies' sak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ங்கள் பிதாக்களுடைய நாட்களாகிய பூர்வநாட்களில் நீர் நடப்பித்த கிரியைகளை அவர்கள் எ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த்தார்கள்; அவைகளை எங்கள் காதுகளால் கேட்ட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உம்முடைய கையினாலே ஜாதிகளைத் துரத்தி, இவர்களை நாட்டி; ஜனங்களைத் துன்பப்படுத்தி, இவர்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வப்பண்ண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ங்கள் பட்டயத்தால் தேசத்தைக் கட்டிக்கொள்ளவில்லை; அவர்கள் புயமும் அவர்களை இரட்சிக்கவில்ல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ர் அவர்கள்மேல் பிரியமாயிருந்தபடியால், உம்முடைய வலதுகரமும், உம்முடைய புயமும், உம்முடைய முக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காசமும் அவர்களை இரட்சி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ே, நீர் என் ராஜா, யாக்கோபுக்கு இரட்சிப்பைக் கட்டளைய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ாலே எங்கள் சத்துருக்களைக் கீழே விழத்தாக்கி எங்களுக்கு விரோதமாய் எழும்புகிறவர்களை உ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மத்தினால் மிதி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வில்லை நான் நம்பேன். என் பட்டயம் என்னை இரட்சிப்ப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ே எங்கள் சத்துருக்களினின்று எங்களை இரட்சித்து, எங்களைப் பகைக்கிறவர்களை அகப்படுத்த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க்குள் நித்தம் மேன்மை பாராட்டுவோம்; உமது நாமத்தை என்றென்றைக்கும் துதிப்போம்.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எங்களைத் தள்ளிவிட்டு, நாணப்பண்ணுகிறீர்; எங்கள் சேனைகளுடனே செல்லாத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த்துருவுக்கு நாங்கள் இடைந்து பின்னிட்டுத் திரும்பிப்போகப் பண்ணுகிறீர்; எங்கள் பகைஞ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ளுக்கென்று எங்களைக் கொள்ளையி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எங்களை ஆடுகளைப்போல இரையாக ஒப்புக்கொடுத்து, ஜாதிகளுக்குள்ளே எங்களைச் சிதறடி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ர் உம்முடைய ஜனங்களை இலவசமாக விற்கிறீர்; அவர்கள் கிரயத்தினால் உமக்கு லாபமில்லை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அயலாருக்கு எங்களை நிந்தையாகவும், எங்கள் சுற்றுப்புறத்தாருக்குப் பரியாச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்கந்தமுமாகவும் வை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ஜாதிகளுக்குள்ளே பழமொழியாயிருக்கவும் ஜனங்கள் எங்களைக்குறித்துத் தலைதுலுக்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ந்தித்துத் தூஷிக்கிறவனுடைய சத்தத்தினிமித்தமும், சத்துருவினிமித்தம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ழிவாங்குகிறவனிமித்தம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இலச்சை நித்தம் எனக்கு முன்பாக இருக்கிறது; என் முகத்தின் வெட்கம் என்னை மூ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ையெல்லாம் எங்கள்மேல் வந்திருந்தும், உம்மை நாங்கள் மறக்கவும் இல்லை. உம்முடைய உடன்படிக்கை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ரோகம்பண்ணவ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ங்களை வலுசர்ப்பங்களுள்ள இடத்திலே நொறுக்கி, மரண இருளினாலே எங்களை மூடியிருந்த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இருதயம் பின்வாங்கவுமில்லை, எங்கள் காலடி உம்முடைய பாதையை விட்டு விலகவ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ங்கள் எங்கள் தேவனுடைய நாமத்தை மறந்து, அந்நியதேவனை நோக்கிக் கையெடுத்திருந்தோமா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் அதை ஆராய்ந்து, விசாரியாதிருப்பாரோ? இருதயத்தின் அந்தரங்ககளை அவர் அறிந்திருக்கிறா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து நிமித்தம் எந்நேரமும் கொல்லப்படுகிறோம்; அடிக்கப்படும் ஆடுகளைப்போல எண்ணப்படு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ண்டவரே, விழித்துக்கொள்ளும்; ஏன் நித்திரை பண்ணுகிறீர்? எழுந்தருளும், எங்களை என்ற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ள்ளிவிடாதி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ன் உம்முடைய முகத்தை மறைத்து, எங்கள் சிறுமையையும் எங்கள் நெருக்கத்தையும் மறந்துவிடுகிறீ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ஆத்துமா புழுதிமட்டும் தாழ்ந்திருக்கிறது; எங்கள் வயிறு தரையோடு ஒட்டி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ங்களுக்கு ஒத்தாசையாக எழுந்தருளும்; உம்முடைய கிருபையினிமித்தம் எங்களை மீட்டுவ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2026-09-17T05:40:40Z</dcterms:created>
  <dcterms:modified xsi:type="dcterms:W3CDTF">2026-09-17T05:40:40Z</dcterms:modified>
  <dc:title>சங்கீதம் : 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