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உங்களுக்குக் கட்டளையிட்டபடியே, அமைதலுள்ளவர்களாயிருக்கும்படி நாடவும், உங்கள் சொந்த அலுவல்களைப் பார்க்கவும், உங்கள் சொந்தக் கைகளினாலே வேலைசெய்யவும் வேண்டுமென்று உங்களுக்குப் புத்திசொல்லு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உங்களுக்குக் கட்டளையிட்டபடியே, அமைதலுள்ளவர்களாயிருக்கும்படி நாடவும், உங்கள் சொந்த அலுவல்களைப் பார்க்கவும், உங்கள் சொந்தக் கைகளினாலே வேலைசெய்யவும் வேண்டுமென்று உங்களுக்குப் புத்திசொல்லு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சகோதரரே, நித்திரையடைந்தவர்களினிமித்தம் நீங்கள் நம்பிக்கையற்றவர்களான மற்றவர்களைப் போலத் துக்கித்து, அறிவில்லாதிருக்க எனக்கு மன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சகோதரரே, நித்திரையடைந்தவர்களினிமித்தம் நீங்கள் நம்பிக்கையற்றவர்களான மற்றவர்களைப் போலத் துக்கித்து, அறிவில்லாதிருக்க எனக்கு மன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வானவர் மரித்து பின்பு எழுந்திருந்தாரென்று விசுவாசிக்கிறோமே; அப்படியே இயேசுவுக்குள் நித்திரையடைந்தவர்களையும் தேவன் அவரோடேகூடக் கொண்டுவர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வானவர் மரித்து பின்பு எழுந்திருந்தாரென்று விசுவாசிக்கிறோமே; அப்படியே இயேசுவுக்குள் நித்திரையடைந்தவர்களையும் தேவன் அவரோடேகூடக் கொண்டுவர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வார்த்தையை முன்னிட்டு நாங்கள் உங்களுக்குச் சொல்லுகிறதாவது: கர்த்தருடைய வருகைமட்டும் உயிரோடிருக்கும் நாம் நித்திரையடைந்தவர்களுக்கு முந்திக்கொள்வ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வார்த்தையை முன்னிட்டு நாங்கள் உங்களுக்குச் சொல்லுகிறதாவது: கர்த்தருடைய வருகைமட்டும் உயிரோடிருக்கும் நாம் நித்திரையடைந்தவர்களுக்கு முந்திக்கொள்வ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ில், கர்த்தர் தாமே ஆரவாத்தோடும், பிரதான தூதனுடைய சத்தத்தோடும், தேவ எக்காளத்தோடும் வானத்திலிருந்து இறங்கிவருவார்; அப்பொழுது கிறிஸ்துவுக்குள் மரித்தவர்கள் முதலாவது எழுந்திரு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ில், கர்த்தர் தாமே ஆரவாத்தோடும், பிரதான தூதனுடைய சத்தத்தோடும், தேவ எக்காளத்தோடும் வானத்திலிருந்து இறங்கிவருவார்; அப்பொழுது கிறிஸ்துவுக்குள் மரித்தவர்கள் முதலாவது எழுந்திரு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உயிரோடிருக்கும் நாமும் கர்த்தருக்கு எதிர்கொண்டுபோக மேகங்கள்மேல், அவர்களோடேகூட ஆகாயத்தில் எடுத்துக்கொள்ளப்பட்டு, இவ்விதமாய் எப்பொழுதும் கர்த்தருடனேகூட இருப்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உயிரோடிருக்கும் நாமும் கர்த்தருக்கு எதிர்கொண்டுபோக மேகங்கள்மேல், அவர்களோடேகூட ஆகாயத்தில் எடுத்துக்கொள்ளப்பட்டு, இவ்விதமாய் எப்பொழுதும் கர்த்தருடனேகூட இருப்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இந்த வார்த்தைகளினாலே நீங்கள் ஒருவரையொருவர் தேற்ற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ீங்கள் இன்னின்ன பிரகாரமாய் நடக்கவும், தேவனுக்குப் பிரியமாயிருக்கவும் வேண்டுமென்று, நீங்கள் எங்களால் கேட்டு ஏற்றுக்கொண்டபடியே, அதிகமதிகமாய்த் தேறும்படிக்கு, கர்த்தராகிய இயேசுவுக்குள் உங்களை வேண்டிக்கொண்டு புத்திசொல்லு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ீங்கள் இன்னின்ன பிரகாரமாய் நடக்கவும், தேவனுக்குப் பிரியமாயிருக்கவும் வேண்டுமென்று, நீங்கள் எங்களால் கேட்டு ஏற்றுக்கொண்டபடியே, அதிகமதிகமாய்த் தேறும்படிக்கு, கர்த்தராகிய இயேசுவுக்குள் உங்களை வேண்டிக்கொண்டு புத்திசொல்லு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இயேசுவினாலே நாங்கள் உங்களுக்குக் கொடுத்த கட்டளைகளை அறிந்திருக்கிறீ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பரிசுத்தமுள்ளவர்களாகவேண்டுமென்பதே தேவனுடைய சித்தமாயிருக்கிறது. அந்தப்படி, நீங்கள் வேசிமார்க்கத்துக்கு விலகியிரு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 அறியாத அஞ்ஞானிகளைப்போல மோக இச்சைக்குட்படாம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ில் அவனவன் தன்தன் சரீரபாண்டத்தைப் பரிசுத்தமாயும் கனமாயும் ஆண்டுகொள்ளும்படி அறிந்து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விஷயத்தில் ஒருவனும் மீறாமலும் தன் சகோதரனை வஞ்சியாமலும் இருக்கவேண்டும்; முன்னமே நாங்கள் உங்களுக்குச் சொல்லி, சாட்சியாக எச்சரித்தபடியே இப்படிப்பட்ட விஷயங்களெல்லாவற்றையுங்குறித்துக் கர்த்தர் நீதியைச் சரிக்கட்டுகிறவராயி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விஷயத்தில் ஒருவனும் மீறாமலும் தன் சகோதரனை வஞ்சியாமலும் இருக்கவேண்டும்; முன்னமே நாங்கள் உங்களுக்குச் சொல்லி, சாட்சியாக எச்சரித்தபடியே இப்படிப்பட்ட விஷயங்களெல்லாவற்றையுங்குறித்துக் கர்த்தர் நீதியைச் சரிக்கட்டுகிறவராயி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நம்மை அசுத்தத்திற்கல்ல பரிசுத்தத்திற்கே அழைத்திரு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அசட்டைபண்ணுகிறவன் மனுஷரை அல்ல தமது பரிசுத்த ஆவியை நமக்குத் தந்தருளின தேவனையே அசட்டைபண்ணு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அசட்டைபண்ணுகிறவன் மனுஷரை அல்ல தமது பரிசுத்த ஆவியை நமக்குத் தந்தருளின தேவனையே அசட்டைபண்ணு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ோதர சிநேகத்தைக்குறித்து நான் உங்களுக்கு எழுதவேண்டுவதில்லை; நீங்கள் ஒருவரிலொருவர் அன்பாயிருக்கும்படிக்கு தேவனால் போதிக்கப்பட்டவர்களாயிருக்கிறீர்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ோதர சிநேகத்தைக்குறித்து நான் உங்களுக்கு எழுதவேண்டுவதில்லை; நீங்கள் ஒருவரிலொருவர் அன்பாயிருக்கும்படிக்கு தேவனால் போதிக்கப்பட்டவர்களாயிருக்கிறீர்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ீங்கள் மக்கெதோனியா நாடெங்குமுள்ள சகோதரரெல்லாருக்கும் செய்துவருகிறீர்கள். சகோதரரே, அன்பிலே நீங்கள் இன்னும் அதிகமாய்ப் பெருகவும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ீங்கள் மக்கெதோனியா நாடெங்குமுள்ள சகோதரரெல்லாருக்கும் செய்துவருகிறீர்கள். சகோதரரே, அன்பிலே நீங்கள் இன்னும் அதிகமாய்ப் பெருகவும்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றம்பேயிருக்கிறவர்களைப்பற்றி யோக்கியமாய் நடந்து, ஒன்றிலும் உங்களுக்குக் குறைவில்லாதிருக்கும்படிக்க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றம்பேயிருக்கிறவர்களைப்பற்றி யோக்கியமாய் நடந்து, ஒன்றிலும் உங்களுக்குக் குறைவில்லாதிருக்கும்படிக்க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ಿದ್ದರೆ ನೀವು ಹೊರಗಿನವರ ಎದುರಿ ನಲ್ಲಿ ಪ್ರಾಮಾಣಿಕರಾಗಿ ನಡೆದುಕೊಳ್ಳುವಿರಿ. ನಿಮಗೆ ಯಾ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ರತೆಯಿ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ಸಹೋದರರೇ, ನಿರೀಕ್ಷೆಯಿಲ್ಲದ ಬೇರೆಯವರ ಹಾಗೆ ದುಃಖಿಸಿದಂತೆ ನಿದ್ರೆಹೋದವರ ವಿಷಯದಲ್ಲಿ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ಿರಬೇಕೆಂದು ನಾನು ಇಚ್ಚ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ೇಸು ಸತ್ತು ತಿರಿಗಿ ಎದ್ದನೆಂದು ನಾವು ನಂಬಿದ ಮೇಲೆ ಅದರಂತೆ ಯೇಸುವಿನ ಲ್ಲಿದ್ದುಕೊಂಡು ನಿದ್ರೆಹೋಗುವವರನ್ನು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ಆತನೊಡನೆ ಕರೆದುಕೊಂಡು ಬರುವನೆಂದು ನಂಬ ಬೇಕಲ್ಲ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ವು ಕರ್ತನ ಮಾತಿನ ಆಧಾರದಿಂದ ನಿಮಗೆ ಹೇಳುವದೇನಂದರೆ, ಕರ್ತನು ಪ್ರತ್ಯಕ್ಷನಾಗು ವವರೆಗೂ ಜೀವದಿಂದುಳಿದಿರುವ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ದ್ರೆಹೋದ ವರಿಗಿಂತ ಮುಂದಾಗ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ು ತಾನೇ ಆಜ್ಞಾಘೋಷದೊಡನೆಯೂ ಪ್ರಧಾನ ದೂತನ ಶಬ್ದದೊಡನೆಯೂ ದೇವರ ತುತೂರಿಯೊಡನೆಯೂ ಆಕಾಶದಿಂದ ಇಳಿದು ಬರುವನು;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ಲ್ಲಿರುವ ಸತ್ತವರು ಮೊದಲು ಎದ್ದು ಬರ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ಮೇಲೆ ಜೀವದಿಂದುಳಿದಿರುವ ನಾವು ಅಂತರಿಕ್ಷದಲ್ಲಿ ಕರ್ತನನ್ನು ಎದುರುಗೊಳ್ಳುವದಕ್ಕಾಗಿ ಅವರ ಸಂಗಡಲೇ ಮೇಘ 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ಯ್ಯಲ್ಪಡುವೆವು. ಹೀಗಾಗಿ ನಾವು ಸದಾ ಕಾಲವೂ ಕರ್ತನ ಜೊತೆಯಲ್ಲಿರ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 ಕಾರಣ ಈ ಮಾತುಗಳಿಂದ ಒಬ್ಬರನ್ನೊಬ್ಬರು ಸಂತೈ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ಹೋದರರೇ, ನೀವು ಹೇಗೆ ನಡೆದು ಕೊಂಡು ದೇವರನ್ನು ಮೆಚ್ಚಿಸಬೇಕೆಂದು ನಮ್ಮಿಂದ ಕೇಳಿರುವ ಪ್ರಕಾರವೇ ನೀವು ಹೆಚ್ಚೆಚ್ಚ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ವೃದ್ಧಿಯಾಗಬೇಕೆಂದು ನಾವು ಕರ್ತನಾದ ಯೇಸು ವಿನ ಮೂಲಕ ನಿಮ್ಮನ್ನು ಬೇಡಿಕೊಂಡು ಎಚ್ಚರ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ವು ಕರ್ತನಾದ ಯೇಸುವಿನ ಮೂಲಕ ನಿಮಗೆ ಕೊಟ್ಟ ಆಜ್ಞೆಗಳನ್ನು ನೀವು ತಿಳಿದ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 ಚಿತ್ತವೇನಂದರೆ, ನೀವು ಶುದ್ಧರಾಗಿರಬೇಕೆಂಬದೇ; ಆದದರಿಂದ ಹಾದರಕ್ಕೆ ದೂರವ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ಮ್ಮಲ್ಲಿ ಪ್ರತಿಯೊಬ್ಬನು ಪವಿತ್ರತೆಯಿಂದಲೂ ಘನತೆ ಯಿಂದಲೂ ತನ್ನ ದೇಹವನ್ನು ಕಾಪಾಡಿಕೊಳ್ಳಲು ತಿಳಿ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ೇವರನ್ನರಿಯದ ಅನ್ಯಜನಗಳಂತೆ ಕಾಮಾಭಿಲಾಷೆಗೆ ಒಳಪ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ಈ ವಿಷಯದಲ್ಲಿ ಯಾರೂ ಅತಿಕ್ರಮಿಸಿ ತನ್ನ ಸಹೋದರನನ್ನು ವಂಚಿಸಬಾರದು; ನಾವು ಮುಂಚೆ ತಿಳಿಸಿ ನಿಮಗೆ ಖಂಡಿತವಾಗಿ ಹೇಳ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ಇವೆಲ್ಲವುಗಳ ವಿಷಯದಲ್ಲಿ ಕರ್ತನು ಮುಯ್ಯಿಗೆ ಮುಯ್ಯಿ ತೀರಿಸುವ 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ೇವರು ನಮ್ಮನ್ನು ಅಶುದ್ಧತೆಗೆ ಕರೆಯದೆ ಶುದ್ಧತೆಗೆ ಕ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ಿರಲು ತಾತ್ಸಾರ ಮಾಡು ವವನು ಮನುಷ್ಯನನ್ನಲ್ಲ, ತನ್ನ ಪರಿಶುದ್ಧಾತ್ಮನನ್ನು ನಮಗೆ ದಯಪಾಲಿಸಿರುವ ದೇವರನ್ನೇ ತಾತ್ಸ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ಸಹೋದರ ಪ್ರೀತಿಯ ವಿಷಯದಲ್ಲಿ ನಿಮಗೆ ಬರೆಯುವದು ಅವಶ್ಯವಿಲ್ಲ; ಒಬ್ಬರನ್ನೊಬ್ಬರು ಪ್ರೀತಿಸ ಬೇಕೆಂಬ ಉಪದೇಶ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ೇ ದೇವರಿಂದ ಹೊಂದಿದವರ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ಮಸ್ತ ಮಕೆದೋನ್ಯ ದಲ್ಲಿರುವ ಸಹೋದರರನ್ನೆಲ್ಲಾ ಪ್ರೀತಿಸುವವರಾಗಿಯೇ ಇದ್ದೀರಿ; ಆದರೂ ಸಹೋದರರೇ, ನೀವು ಪ್ರೀತ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ೂ ಹೆಚ್ಚುತ್ತಾ ಬರಬೇಕೆಂದು ನಾವು ನಿಮ್ಮನ್ನು ಬೇಡಿ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ನಾವು ನಿಮಗೆ ಆಜ್ಞೆ ಕೊಟ್ಟ ಪ್ರಕಾರ ನೀವು ಸುಮ್ಮನಿದ್ದು ಸ್ವಂತಕಾರ್ಯವನ್ನೇ ನಡಿಸಿಕೊಂಡು ಕೈಯಾ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ಮಾಡುವದನ್ನು ಕಲಿಯ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2026-10-21T06:21:03Z</dcterms:created>
  <dcterms:modified xsi:type="dcterms:W3CDTF">2026-10-21T06:21:03Z</dcterms:modified>
  <dc:title>1 ಥೆಸಲೋನಿಕದವರಿಗೆ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