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யூதர் எல்லாரும் தானியம் திராட்சரசம் எண்ணெய் என்பவைகளில் தசமபாகத்தைப் பொக்கிஷ அறைகளில் கொண்டு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யூதர் எல்லாரும் தானியம் திராட்சரசம் எண்ணெய் என்பவைகளில் தசமபாகத்தைப் பொக்கிஷ அறைகளில் கொண்டுவ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ல் வர்த்தகரும், சகலவித சரக்குகளை விற்கிறவர்களும், இரண்டொருதரம் எருசலேமுக்குப் புறம்பே இராத்தங்கி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ஸ்தோத், அம்மோன், மோவாப் ஜாதிகளான ஸ்திரீகளைச் சேர்த்துக்கொண்ட சில யூதரையும் அந்த நாட்களில் கண்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கையால் அவர்கள் அந்தக் கட்டளையைக் கேட்டபோது, பல ஜாதியான ஜனங்களையெல்லாம் இஸ்ரவேலைவிட்டுப் பிரித்துவிட்டா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தினால் நான் மிகவும் மனமடிவாகி, தொபியாவின் வீட்டுத் தட்டுமுட்டுகளையெல்லாம் அந்த அறையிலிருந்து வெளியே எறிந்துவிட்டே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3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নহিমিয়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খন যিহূদার সকলে প্রতিশ্রুতি অনুযায়ীনিজেদের শস্য, দ্রাক্ষারস ও তেলের এক দশমাংশ মন্দিরে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লো এবং সেগুলি ভাঁড়ার ঘরে জড়ো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আমি শেলিমিয় নামে এক যাজককে, সাদোক নামে এক জন শিক্ষককে ও পদায় নামে এক লেবীয়কে ভাঁড়ার ঘ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ত্ব দিলাম| মত্তনযের পৌত্র ও সক্কুরের পুত্র হাননকে তাদের সহকারী হিসেবে নিযুক্ত করলাম|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তাম, আমি এদের ওপর ভরসা করতে পারি| এদের কাজ ছিল ভাঁড়ার ঘরের জিনিসপত্র তাদের আত্মীয়দের মধ্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বণ্ট্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হে ঈশ্বর, এই সমস্ত কাজের জন্য তুমি আমাকে মনে রেখো| আমার ঈশ্বরের মন্দির ও তাঁর কাজ পরিচালনা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ভক্তিভরে যা করেছি তা য়েন তুমি ভুলে য়েও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সেই সময়, আমি দেখলাম য়ে, বিশ্রামের দিনও যিহূদায় লোকে দ্রাক্ষারস বানানোর জন্য দ্রাক্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ড়ানোর কাজ করছে| আমি দেখলাম য়ে লোকে শস্য বয়ে এনে গাধার পিঠে তা বোঝাই করছে, তারা দ্রাক্ষা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যান্য জিনিষপত্রও বিশ্রামের দিনে জেরুশালেমে নিয়ে আসছে| আমি তখন এই সব লোকদের সতর্ক করে দিয়ে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বিশ্রামের দিন কোন রকম খাবারদাবার বিক্রি করা তাদের উচিত্‌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জেরুশালেমে, সোর শহরের কিছু লোক বাস করতো| তারা মাছ ও অন্যান্য অনেক জিনিসপত্র বিশ্রামের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 নিয়ে এসে বিক্রি করত, আর ইহুদীরাও সেই সব জিনিসপত্র কি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আমি যিহূদার গুরুত্বপূর্ণ ব্যক্তিবর্গকে ডেকে বললাম, তারা ঠিক মতো কাজ করছে না| “তোমরা অত্য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রাপ কাজ করছো| বিশ্রামের দিনটিকেও তোমরা অন্যান্য য়ে কোন সাধারণ দিনের পর্য়াযে নিয়ে যাচ্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মরা অবগত আছো য়ে, আমাদের পূর্বপুরুষরাও ঠিক একই ভুল করেছিল, এবং তার জন্য ঈশ্বর আমাদের ও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হরকে দুর্য়োগ ও বিপত্তির মুখে ঠেলে দিয়েছিলেন| এখন, তোমরা বিশ্রামের দিনটাকে সাধারণ দিনের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যবহার করে ইস্রায়েলের ওপর আরও ক্রোধ নিয়ে আস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আমি তখন দ্বাররক্ষীদের প্রতি শুক্রবার, ঠিক অন্ধকার নামার আগে জেরুশালেমের দরজাগুলি বন্ধ করে তা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র নির্দেশ দিয়ে বলি শনিবারের পবিত্র দিনটি না কাটা পর্য়ন্ত য়েন দরজা কোনো মতেই খোলা না হয়|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নিজের বিশ্বস্ত লোককে ফটকের কাছে রেখে দিলাম ও তাদের ফটকগুলোর ওপর লক্ষ্য রাখতে নির্দেশ দিই যা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শ্রামের দিন জেরুশালেমে কোন বোঝা না বহন করে আনা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একবার কি দুবার বনিকরা জেরুশালেমের ফটকের বাইরে রাত্রিবাস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আমি তাদের সতর্ক করে দিয়ে বলেছিলাম য়ে, তারা যদি জেরুশালেমের দেওয়ালের বাইরে রাত্রিবাস ক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রেপ্তার করা হবে| তারপর থেকে তারা আর কখনও বিশ্রামের দিনে তাদের জিনিসপত্র বিক্রি করতে আসে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এরপর আমি লেবীয়দের নিজেদের শুচি হতে আদেশ দিলাম| তারপর, তাদের ফটকগুলিতে মোতায়েন করা হল, যাতে কেউ]]></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শ্রামের দিনের পবিত্রতা নষ্ট না করতে পারে|হে ঈশ্বর, দয়া করে এসব কাজগুলি স্মরণে রেখো এবং আমার প্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মহতী করুণা দেখি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সে সময়ে আমি লক্ষ্য করি, কিছু যিহূদা ব্যক্তি অস্দোদ, অম্মোন ও মোয়াবের মেয়েদের বিয়ে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এই সব বিবাহগুলির দরুণ, ছেলেমেয়েদের অর্ধেক ইহুদীদের ভাষায় কথা বলতে পারে না| এই সব শিশু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স্দোদ, অম্মোন ও মোয়াবের ভাষায় কথা বল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আমি এই সব লোকদের তিরস্কার করে বললাম, তারা ভুল করেছে| আমি তাদের কয়েক জনকে আঘাত করে তাদের চু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ঠি ধরলাম| আমি তাদের ঈশ্বরের সামনে প্রতিজ্ঞা করতে বাধ্য করলাম| আমি তাদের বললাম, “তোমরা এই সব বি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দের মেয়েদের বিয়েক্টকরবে না| আর তোমাদের ছেলেদেরও এই সব বিদেশীদের মেয়েকে বিয়ে করতে দে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তোমরা তো জানো, এই ধরণের বিয়ের জন্য শলোমনের কি শাস্তি হয়েছিল| আর কোন দেশে শলোমনের মতো মহান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 না| ঈশ্বর শলোমনকে ভালোবাসতেন| তিনি তাঁকে সমগ্র ইস্রায়েলের রাজা করেছিলেন| কিন্তু তার বি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ত্রীদের প্রভাবের জন্য শলোমনও পাপাচরণ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আর এখন আমরা দেখছি, তোমরাও এই ভয়ানক পাপাচরণ করছো| তোমরা ঈশ্বরের প্রতি শ্রদ্ধা প্রদর্শন করছো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বিদেশী নারীদের ব্বিাহ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ইলিয়াশীবের পুত্র যিহোয়াদা ছিলেন মহাযাজক| যিহোয়াদার এক পুত্র হোরোণের সন্বল্লটের জামাতা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তাকে এই জায়গা ছেড়ে পালিয়ে য়েতে বাধ্য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হে ঈশ্বর, তুমি এই সব লোকদের শাস্তি দাও| এরা যাজকবৃত্তিকে কলুষিত করেছে| তারা তাদের যাজক বৃত্তি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পবিত্র করেছিল| তুমি যাজক ও লেবীয়দের সঙ্গে য়ে চুক্তি করেছিলে, এরা তা পালন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আমি তাই যাজক ও লেবীয়দের পবিত্র ও পরিচ্ছন্ন করেছিলাম| আমি সমস্ত বিদেশীয়দের সরিয়ে দিয়ে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আমি লেবীয়দের ও যাজকদের তাদের কর্তব্য ও দায়িত্ব অর্পন করে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লোকরা যাতে উপহারস্বরূপ তাদের প্রথম ফল, ফসল এবং কাঠ নির্দ্দেশিত সময় নিয়ে আসে আমি তার ব্যবস্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ম|হে আমার ঈশ্বর, এই সব ভাল কাজ করার জন্য আমাকে তুমি মনে রে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সেদিন সবাই যাতে শুনতে পায়, সে ভাবে মোশির বিধি পুস্তকটি উচ্চস্বরে পাঠ করা হয়েছিল| প্রত্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তে পারল য়ে, পুস্তকে অম্মোনীয় ও মোয়াবীয় ব্যক্তিদের ঈশ্বরের লোকদের মণ্ডলীতে য়োগ দেবার অনু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এই নিষেধাজ্ঞার কারণ এই সমস্ত লোকরা ইস্রায়েলের লোকদের প্রয়োজনে খাদ্য বা জল তো দেয়ই নি, উপর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য়দের অভিশাপ দেবার জন্য তারা বিলিয়মকে টাকা দিয়েছিল| কিন্তু আমাদের ঈশ্বর সেই অভিশাপ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শীর্বাদে পরিণত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ইস্রায়েলীয়রা যখন বিধি সম্বন্ধে জানতে পারল, তারা সমস্ত বিদেশীদের থেকে নিজেদের আলাদা করে নি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কিন্তু এ ঘটনা ঘটার আগে ইলিয়াশীব মন্দিরের একটি ঘর টোবিয়কে দিয়েছিলেন| ইলিয়াশীব ছিলেন মন্দি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ড়ার ঘরগুলির ভারপ্রাপ্ত যাজক আর টোবিয ছিলেন তাঁরই ঘনিষ্ঠ বন্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য়ে ঘরটি তিনি দিয়েছিলেন সেই ঘরটিতে দান হিসেবে পাওয়া শস্য, ধুপকাঠি সুগন্ধী বস্তু ও ঈশ্ব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দিরের বাসন-কোসন ছাড়াও দ্রাক্ষারস, লেবীয় গায়কদের ও দ্বাররক্ষীদের ব্যবহারের তেল ও যাজকদের পাও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পহার সামগ্রীগুলি থাকত| কিন্তু তা সত্ত্বেও ইলিয়াশীব ওই ঘরটি তাঁর বন্ধুকে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এ ঘটনা যখন ঘটে, আমি তখন জেরুশালেমে ছিলাম না| সে সময় অর্থাত্‌ রাজা অর্তক্ষস্তের রাজত্বের 32 বছ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থায়, আমি আবার বাবিলে তাঁর সঙ্গে দেখা করতে যাই ও তাঁর সম্মতি নিয়ে আবার জেরুশালেমে ফিরে আ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ফিরে আসার পর আমি ইলিয়াশীবের এই দুঃখজনক কাজের কথা জানতে পেরে খুবই রেগে যা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ইলিয়াশীবের মতো একজন ব্যক্তি কিনা বয়ং ঈশ্বরের মন্দিরের একটি ঘর টোবিয়কে দিয়ে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আমি ঐ ঘরগুলিকে পরিষ্কার ও শুচি করার আদেশ দিই| তারপর আমি মন্দিরের থালাগুলি, শস্য নৈবেদ্য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ধুপধূনো ঐ ঘরগুলোতে রেখে দি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আমি একবার জানতে পারি, য়ে লোকেরা তাদের প্রতিশ্রুতি মতো লেবীয় ও গায়কদের শস্য ও খরচাপাতি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ওয়ায তারা নিজেদের ক্ষেতে কাজ করতে য়েতে বাধ্য হ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আমি দায়িত্বাধীন ব্যক্তিদের ডেকে জিজ্ঞেস করলাম, “তোমরা কেন ঈশ্বরের মন্দিরের ঠিকমতো দেখাশো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এরপর আমি সব লেবীয়দের একত্র করলাম এবং তাদের নিজেদের জায়গায় ও মন্দিরের কাজে ফিরে য়েতে আ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3]]></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2026-10-20T09:38:14Z</dcterms:created>
  <dcterms:modified xsi:type="dcterms:W3CDTF">2026-10-20T09:38:14Z</dcterms:modified>
  <dc:title>নহিমিয়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