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வேறொரு தூதன் மிகுந்த அதிகாரமுடையவனாய், வானத்திலிருந்து இறங்கிவரக்கண்டேன்; இவனுடைய மகிமையினால் பூமி பிரகாசம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வேறொரு தூதன் மிகுந்த அதிகாரமுடையவனாய், வானத்திலிருந்து இறங்கிவரக்கண்டேன்; இவனுடைய மகிமையினால் பூமி பிரகாசம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பலத்த சத்தமிட்டு: மகா பாபிலோன் விழுந்தது! விழுந்தது! அது பேய்களுடைய குடியிருப்பும், அசுத்த ஆவிகளுடைய காவல்வீடும், அசுத்தமும் அருவருப்புமுள்ள சகலவித பறவைகளுடைய கூடுமா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பலத்த சத்தமிட்டு: மகா பாபிலோன் விழுந்தது! விழுந்தது! அது பேய்களுடைய குடியிருப்பும், அசுத்த ஆவிகளுடைய காவல்வீடும், அசுத்தமும் அருவருப்புமுள்ள சகலவித பறவைகளுடைய கூடுமா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ுடைய வேசித்தனத்தின் உக்கிரமான மதுவை எல்லா ஜாதிகளும் குடித்தார்கள்; பூமியின் ராஜாக்கள் அவளோடே வேசித்தனம்பண்ணினார்கள்; பூமியின் வர்த்தகர் அவளுடைய செல்வச்செருக்கின் மிகுதியினால் ஐசுவரியவான்களானார்கள் என்று விளம்ப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ுடைய வேசித்தனத்தின் உக்கிரமான மதுவை எல்லா ஜாதிகளும் குடித்தார்கள்; பூமியின் ராஜாக்கள் அவளோடே வேசித்தனம்பண்ணினார்கள்; பூமியின் வர்த்தகர் அவளுடைய செல்வச்செருக்கின் மிகுதியினால் ஐசுவரியவான்களானார்கள் என்று விளம்ப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, வேறொரு சத்தம் வானத்திலிருந்து உண்டாகக் கேட்டேன். அது: என் ஜனங்களே, நீங்கள் அவளுடைய பாவங்களுக்கு உடன்படாமலும், அவளுக்கு நேரிடும் வாதைகளில் அகப்படாமலும் இருக்கும்படிக்கு அவளைவிட்டு வெளியே வார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, வேறொரு சத்தம் வானத்திலிருந்து உண்டாகக் கேட்டேன். அது: என் ஜனங்களே, நீங்கள் அவளுடைய பாவங்களுக்கு உடன்படாமலும், அவளுக்கு நேரிடும் வாதைகளில் அகப்படாமலும் இருக்கும்படிக்கு அவளைவிட்டு வெளியே வார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ுடைய பாவம் வானபரியந்தம் எட்டினது, அவளுடைய அநியாயங்களை தேவன் நினைவுகூர்ந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உங்களுக்குப் பலனளித்ததுபோல நீங்களும் அவளுக்குப் பலனளியுங்கள்; அவளுடைய கிரியைகளுக்குத்தக்கதாக அவளுக்கு இரட்டிப்பாகக் கொடுத்துத் தீருங்கள்; அவள் உங்களுக்குக் கலந்துகொடுத்த பாத்திரத்திலே இரட்டிப்பாக அவளுக்குக் கலந்துகொட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உங்களுக்குப் பலனளித்ததுபோல நீங்களும் அவளுக்குப் பலனளியுங்கள்; அவளுடைய கிரியைகளுக்குத்தக்கதாக அவளுக்கு இரட்டிப்பாகக் கொடுத்துத் தீருங்கள்; அவள் உங்களுக்குக் கலந்துகொடுத்த பாத்திரத்திலே இரட்டிப்பாக அவளுக்குக் கலந்துகொட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தன்னை மகிமைப்படுத்தி, செல்வச்செருக்காய் வாழ்ந்ததெவ்வளவோ அவ்வளவாய் வாதையையும் துக்கத்தையும் அவளுக்குக் கொடுங்கள். நான் ராஜஸ்திரீயாய் வீற்றிருக்கிறேன்; நான் கைம்பெண்ணல்ல, நான் துக்கத்தைக் காண்பதில்லையென்று அவள் தன் இருதயத்திலே எண்ணின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தன்னை மகிமைப்படுத்தி, செல்வச்செருக்காய் வாழ்ந்ததெவ்வளவோ அவ்வளவாய் வாதையையும் துக்கத்தையும் அவளுக்குக் கொடுங்கள். நான் ராஜஸ்திரீயாய் வீற்றிருக்கிறேன்; நான் கைம்பெண்ணல்ல, நான் துக்கத்தைக் காண்பதில்லையென்று அவள் தன் இருதயத்திலே எண்ணின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தன்னை மகிமைப்படுத்தி, செல்வச்செருக்காய் வாழ்ந்ததெவ்வளவோ அவ்வளவாய் வாதையையும் துக்கத்தையும் அவளுக்குக் கொடுங்கள். நான் ராஜஸ்திரீயாய் வீற்றிருக்கிறேன்; நான் கைம்பெண்ணல்ல, நான் துக்கத்தைக் காண்பதில்லையென்று அவள் தன் இருதயத்திலே எண்ணின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அவளுக்கு வரும் வாதைகளாகிய சாவும் துக்கமும் பஞ்சமும் ஒரே நாளிலே வரும்; அவள் அக்கினியினாலே சுட்டெரிக்கப்படுவாள்; அவளுக்கு நியாயத்தீர்ப்புக் கொடுக்கும் தேவனாகிய கர்த்தர் வல்லமையுள்ளவ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அவளுக்கு வரும் வாதைகளாகிய சாவும் துக்கமும் பஞ்சமும் ஒரே நாளிலே வரும்; அவள் அக்கினியினாலே சுட்டெரிக்கப்படுவாள்; அவளுக்கு நியாயத்தீர்ப்புக் கொடுக்கும் தேவனாகிய கர்த்தர் வல்லமையுள்ளவ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ுடனே வேசித்தனஞ்செய்து செல்வச்செருக்காய் வாழ்ந்த பூமியின் ராஜாக்களும் அவள் வேகிறதினால் உண்டான புகையைக் காணும்போது அவளுக்காக அழுது புலம்ப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ுடனே வேசித்தனஞ்செய்து செல்வச்செருக்காய் வாழ்ந்த பூமியின் ராஜாக்களும் அவள் வேகிறதினால் உண்டான புகையைக் காணும்போது அவளுக்காக அழுது புலம்ப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ுக்கு உண்டான வாதையினால் பயந்து, தூரத்திலே நின்று: ஐயையோ! பாபிலோன், மகாநகரமே! பலமான பட்டணமே! ஒரே நாழிகையில் உனக்கு ஆக்கினை வந்ததே! என்ப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ுக்கு உண்டான வாதையினால் பயந்து, தூரத்திலே நின்று: ஐயையோ! பாபிலோன், மகாநகரமே! பலமான பட்டணமே! ஒரே நாழிகையில் உனக்கு ஆக்கினை வந்ததே! என்ப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யின் வர்த்தகர்களும் தங்கள் தங்கள் சரக்குகளாகிய பொன்னையும், வெள்ளியையும், இரத்தினங்களையும், முத்துக்களையும், சல்லாவையும், இரத்தாம்பரத்தையும், பட்டாடைகளையும், சிவப்பாடைகளைய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வித வாசனைக் கட்டைகளையும், தந்தத்தினால் செய்திருக்கிற சகலவித வஸ்துக்களையும், விலையுயர்ந்த மரத்தினாலும் வெண்கலத்தினாலும் இரும்பினாலும் வெள்ளைக் கல்லினாலும் செய்திருக்கிற சகலவித வஸ்துக்களைய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வித வாசனைக் கட்டைகளையும், தந்தத்தினால் செய்திருக்கிற சகலவித வஸ்துக்களையும், விலையுயர்ந்த மரத்தினாலும் வெண்கலத்தினாலும் இரும்பினாலும் வெள்ளைக் கல்லினாலும் செய்திருக்கிற சகலவித வஸ்துக்களைய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வித வாசனைக் கட்டைகளையும், தந்தத்தினால் செய்திருக்கிற சகலவித வஸ்துக்களையும், விலையுயர்ந்த மரத்தினாலும் வெண்கலத்தினாலும் இரும்பினாலும் வெள்ளைக் கல்லினாலும் செய்திருக்கிற சகலவித வஸ்துக்களைய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லவங்கப்பட்டையையும், தூபவர்க்கங்களையும், தைலங்களையும், சாம்பிராணியையும், திராட்சரசத்தையும், எண்ணெயையும், மெல்லிய மாவையும் கோதுமையையும், மாடுகளையும், ஆடுகளையும், குதிரைகளையும், இரதங்களையும், அடிமைகளையும், மனுஷருடைய ஆத்துமாக்களையும் இனிக் கொள்வாரில்லாதபடியால், அவளுக்காக அழுது புலம்பு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லவங்கப்பட்டையையும், தூபவர்க்கங்களையும், தைலங்களையும், சாம்பிராணியையும், திராட்சரசத்தையும், எண்ணெயையும், மெல்லிய மாவையும் கோதுமையையும், மாடுகளையும், ஆடுகளையும், குதிரைகளையும், இரதங்களையும், அடிமைகளையும், மனுஷருடைய ஆத்துமாக்களையும் இனிக் கொள்வாரில்லாதபடியால், அவளுக்காக அழுது புலம்பு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லவங்கப்பட்டையையும், தூபவர்க்கங்களையும், தைலங்களையும், சாம்பிராணியையும், திராட்சரசத்தையும், எண்ணெயையும், மெல்லிய மாவையும் கோதுமையையும், மாடுகளையும், ஆடுகளையும், குதிரைகளையும், இரதங்களையும், அடிமைகளையும், மனுஷருடைய ஆத்துமாக்களையும் இனிக் கொள்வாரில்லாதபடியால், அவளுக்காக அழுது புலம்பு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ஆத்துமா இச்சித்த பழவர்க்கங்கள் உன்னைவிட்டு நீங்கிப்போயின; கொழுமையானவைகளும் சம்பிரமமானவைகளும் உன்னைவிட்டு நீங்கிப்போயின; நீ அவைகளை இனிக் காண்பத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ஆத்துமா இச்சித்த பழவர்க்கங்கள் உன்னைவிட்டு நீங்கிப்போயின; கொழுமையானவைகளும் சம்பிரமமானவைகளும் உன்னைவிட்டு நீங்கிப்போயின; நீ அவைகளை இனிக் காண்பத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ப்பட்டவைகளைக் கொண்டு வர்த்தகம்பண்ணி அவளால் ஐசுவரியவான்களானவர்கள் அவளுக்கு உண்டான வாதையினால் பயந்து, தூரத்திலே நின்று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ஐயையோ! சல்லாவும் இரத்தாம்பரமும் சிவப்பாடையும் தரித்து, பொன்னினாலும் இரத்தினங்களினாலும் முத்துக்களினாலும் சிங்காரிக்கப்பட்டிருந்த மகா நகரமே! ஒரு நாழிகையிலே இவ்வளவு ஐசுவரியமும் அழிந்துபோயிற்றே! என்று சொல்லி, அழுது துக்கிப்ப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ஐயையோ! சல்லாவும் இரத்தாம்பரமும் சிவப்பாடையும் தரித்து, பொன்னினாலும் இரத்தினங்களினாலும் முத்துக்களினாலும் சிங்காரிக்கப்பட்டிருந்த மகா நகரமே! ஒரு நாழிகையிலே இவ்வளவு ஐசுவரியமும் அழிந்துபோயிற்றே! என்று சொல்லி, அழுது துக்கிப்ப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லுமிகள் யாவரும், கப்பல்களில் யாத்திரை பண்ணுகிறவர்கள் யாவரும், கப்பலாட்களும், சமுத்திரத்திலே தொழில்செய்கிற யாவரும் தூரத்திலே நின்ற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லுமிகள் யாவரும், கப்பல்களில் யாத்திரை பண்ணுகிறவர்கள் யாவரும், கப்பலாட்களும், சமுத்திரத்திலே தொழில்செய்கிற யாவரும் தூரத்திலே நின்ற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ள் வேகிறதினால் உண்டான புகையைப் பார்த்து: இந்த மகா நகரத்திற்கொப்பான நகரம் உண்டோ என்று சத்தமிட்ட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தலைகள்மேல் புழுதியைப்போட்டுக்கொண்டு: ஐயையோ, மகா நகரமே! சமுத்திரத்திலே கப்பல்களையுடைய அனைவரும் இவளுடைய உச்சிதமான சம்பூரணத்தினால் ஐசுவரியவான்களானார்களே! ஒரு நாழிகையில் இவள் பாழாய்ப்போனாளே! என்று அழுது துக்கித்து ஓலமிடு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தலைகள்மேல் புழுதியைப்போட்டுக்கொண்டு: ஐயையோ, மகா நகரமே! சமுத்திரத்திலே கப்பல்களையுடைய அனைவரும் இவளுடைய உச்சிதமான சம்பூரணத்தினால் ஐசுவரியவான்களானார்களே! ஒரு நாழிகையில் இவள் பாழாய்ப்போனாளே! என்று அழுது துக்கித்து ஓலமிடு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தலைகள்மேல் புழுதியைப்போட்டுக்கொண்டு: ஐயையோ, மகா நகரமே! சமுத்திரத்திலே கப்பல்களையுடைய அனைவரும் இவளுடைய உச்சிதமான சம்பூரணத்தினால் ஐசுவரியவான்களானார்களே! ஒரு நாழிகையில் இவள் பாழாய்ப்போனாளே! என்று அழுது துக்கித்து ஓலமிட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ரலோகமே! பரிசுத்தவான்களாகிய அப்போஸ்தலர்களே! தீர்க்கதரிசிகளே! அவளைக்குறித்துக் களிகூருங்கள். உங்கள் நிமித்தம் தேவன் அவளை நியாயந்தீர்த்தாரே! என்று தூதன் சொன்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ரலோகமே! பரிசுத்தவான்களாகிய அப்போஸ்தலர்களே! தீர்க்கதரிசிகளே! அவளைக்குறித்துக் களிகூருங்கள். உங்கள் நிமித்தம் தேவன் அவளை நியாயந்தீர்த்தாரே! என்று தூதன் சொன்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, பலமுள்ள தூதனொருவன் பெரிய ஏந்திரக்கல்லையொத்த ஒரு கல்லை எடுத்துச் சமுத்திரத்திலே எறிந்து: இப்படியே பாபிலோன் மகாநகரம் வேகமாய்த் தள்ளுண்டு, இனி ஒருபோதும் காணப்படாமற்போ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, பலமுள்ள தூதனொருவன் பெரிய ஏந்திரக்கல்லையொத்த ஒரு கல்லை எடுத்துச் சமுத்திரத்திலே எறிந்து: இப்படியே பாபிலோன் மகாநகரம் வேகமாய்த் தள்ளுண்டு, இனி ஒருபோதும் காணப்படாமற்போ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ுரமண்டலக்காரரும், கீதவாத்தியக்காரரும். நாகசுரக்காரரும், எக்காளக்காரருமானவர்களுடைய சத்தம் இனி உன்னிடத்தில் கேட்கப்படுவதுமில்லை; எந்தத் தொழிலாளியும் இனி உன்னிடத்தில் காணப்படுவதுமில்லை; ஏந்திரசத்தம் இனி உன்னிடத்தில் கேட்கப்படுவதும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ுரமண்டலக்காரரும், கீதவாத்தியக்காரரும். நாகசுரக்காரரும், எக்காளக்காரருமானவர்களுடைய சத்தம் இனி உன்னிடத்தில் கேட்கப்படுவதுமில்லை; எந்தத் தொழிலாளியும் இனி உன்னிடத்தில் காணப்படுவதுமில்லை; ஏந்திரசத்தம் இனி உன்னிடத்தில் கேட்கப்படுவதும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ுரமண்டலக்காரரும், கீதவாத்தியக்காரரும். நாகசுரக்காரரும், எக்காளக்காரருமானவர்களுடைய சத்தம் இனி உன்னிடத்தில் கேட்கப்படுவதுமில்லை; எந்தத் தொழிலாளியும் இனி உன்னிடத்தில் காணப்படுவதுமில்லை; ஏந்திரசத்தம் இனி உன்னிடத்தில் கேட்கப்படுவதும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ிளக்குவெளிச்சம் இனி உன்னிடத்தில் பிரகாசிப்பதுமில்லை; மணவாளனும் மணவாட்டியுமானவர்களுடைய சத்தம் இனி உன்னிடத்தில் கேட்கப்படுவதுமில்லை. உன் வர்த்தகர் பூமியில் பெரியோர்களாயிருந்தார்களே; உன் சூனியத்தால் எல்லா ஜாதிகளும் மோசம்போனார்கள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ிளக்குவெளிச்சம் இனி உன்னிடத்தில் பிரகாசிப்பதுமில்லை; மணவாளனும் மணவாட்டியுமானவர்களுடைய சத்தம் இனி உன்னிடத்தில் கேட்கப்படுவதுமில்லை. உன் வர்த்தகர் பூமியில் பெரியோர்களாயிருந்தார்களே; உன் சூனியத்தால் எல்லா ஜாதிகளும் மோசம்போனார்கள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ீர்க்கதரிசிகளுடைய இரத்தமும் பரிசுத்தவான்களுடைய இரத்தமும் பூமியில் கொல்லப்பட்ட அனைவருடைய இரத்தமும் அவளிடத்தில் காணப்பட்டது என்று விளம்ப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ீர்க்கதரிசிகளுடைய இரத்தமும் பரிசுத்தவான்களுடைய இரத்தமும் பூமியில் கொல்லப்பட்ட அனைவருடைய இரத்தமும் அவளிடத்தில் காணப்பட்டது என்று விளம்ப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77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ವುಗಳಾದ ಮೇಲೆ ಮಹಾ ಅಧಿಕಾರವುಳ್ಳ ಮತ್ತೊಬ್ಬ ದೂತನು ಪರಲೋಕದಿಂದ ಇಳಿಯುವದನ್ನು ಕಂಡೆನು; ಅವನ ಪ್ರಭಾವದಿಂದ ಭೂಮ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ಶವುಂಟ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ು ಗಟ್ಟಿ ಯಾದ ಶಬ್ದದಿಂದ ಕೂಗುತ್ತಾ--ಮಹಾಬಾಬೆಲ್‌ ಬಿದ್ದಳು, ಬಿದ್ದಳು; ದೆವ್ವಗಳ ವಾಸಸ್ಥಾನವೂ ಅಶುದ್ಧಾತ್ಮ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ಶ್ರಯವೂ ಅಪವಿತ್ರವಾಗಿಯೂ ಅಸಹ್ಯವಾಗಿಯೂ ಇರುವ ಸಕಲ ವಿಧವಾದ ಪಕ್ಷಿಗಳ ಪಂಜರವೂ ಆ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ಎಲ್ಲಾ ಜನಾಂಗಗಳು ಅವಳ ಜಾರತ್ವವೆಂಬ ಕೋಪದ ದ್ರಾಕ್ಷಾರಸವನ್ನು ಕುಡಿದು ಮತ್ತರಾದರು; ಅವಳೊಂದಿಗೆ ಭೂರಾಜರು ಜಾರತ್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ರು; ಅವಳ ಅತಿಶಯವಾದ ವೈಭವದಿಂದ ಭೂಲೋಕದ ವರ್ತಕರು ಐಶ್ವರ್ಯವಂತರಾದರ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ಪರಲೋಕದಿಂದ ಮತ್ತೊಂದು ಶಬ್ದವನ್ನು ನಾನು ಕೇಳಿದೆನು; ಅದು--ನನ್ನ ಜನರೇ, ಅವಳಿಂದ ಹೊರಗೆ ಬನ್ನಿರಿ; ನೀವು ಅವ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ಪಗಳಲ್ಲಿ ಪಾಲುಗಾರರಾಗ ಬಾರದು; ಅವಳಿಗಾಗುವ ಉಪದ್ರವಗಳಿಗೆ ಗುರಿ ಯಾಗ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ಳ ಪಾಪಗಳು ಆಕಾಶದ ವರೆಗೂ ಮುಟ್ಟಿವೆ. ದೇವರು ಅವಳ ದ್ರೋಹಗಳನ್ನು ಜ್ಞಾಪಿಸಿಕೊಂ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ಮಗೆ ಅವಳು ಮಾಡಿದ ಪ್ರಕಾರ ನೀವು ಅವಳಿಗೆ ಪ್ರತೀಕಾರ ಮಾಡಿರಿ; ಅವಳ ಕೃತ್ಯಗಳಿಗೆ ಸರಿಯಾಗಿ ಅವಳಿಗೆ ಎರಡರಷ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ಿರಿ. ಅವಳು ತುಂಬಿಸಿದ ಪಾತ್ರೆಯಲ್ಲಿ ಅವಳಿಗೆ ಎರಡರಷ್ಟು ತುಂಬ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ಳು ಎಷ್ಟರಮಟ್ಟಿಗೆ ತನ್ನನ್ನು ಘನಪಡಿಸಿ ಕೊಂಡು ವೈಭವದಲ್ಲಿ ಜೀವಿಸಿದ್ದಳೋ ಅಷ್ಟರಮಟ್ಟಿಗೆ ಅವಳಿಗೆ ಯಾತನ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ುಃಖವನ್ನೂ ಕೊಡಿರಿ; ಯಾಕಂದರೆ ಅವಳು ತನ್ನ ಹೃದಯದಲ್ಲಿ--ನಾನು ರಾಣಿ ಯಾಗಿ ಕೂತುಕೊಂಡಿದ್ದೇನೆ, ನಾನು ವಿಧವೆಯಲ್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ುಃಖವನ್ನು ಕಾಣುವದೇ ಇಲ್ಲ ಎಂದು ಹೇಳಿಕೊಳ್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ದರಿಂದ ಅವಳಿಗೆ ಮರಣ ದುಃಖ ಕ್ಷಾಮ ಎಂಬೀ ಉಪದ್ರವಗಳು ಒಂದೇ ದಿನದಲ್ಲಿ ಸಂಭವಿ ಸುವವು; ಅವಳು ಬೆಂಕ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ಪೂರ್ಣವಾಗಿ ಸುಟ್ಟುಹೋಗುವಳು. ಅವಳಿಗೆ ದಂಡನೆಯನ್ನು ವಿಧಿಸಿದ ದೇವರಾಗಿರುವ ಕರ್ತನು ಬಲಿಷ್ಠ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ಳೊಂದಿಗೆ ಜಾರತ್ವ ಮಾಡಿ ವೈಭವದಲ್ಲಿ ಬದುಕಿದ ಭೂರಾಜರು ಅವಳ ದಹನದ ಹೊಗೆಯನ್ನು ನೋಡು ವಾಗ ಅವಳಿಗಾಗಿ ಗೋಳಾಡುತ್ತ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ರು ದೂರದಲ್ಲಿ ನಿಂತು ಅವಳಿಗುಂಟಾದ ಯಾತ ನೆಯ ಭಯದಿಂದ--ಅಯ್ಯೋ, ಅಯ್ಯೋ, ಆ ಮಹಾಪಟ್ಟಣವಾದ ಬಾಬೆಲೇ, ಬಲಿಷ್ಠವಾದ ನ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ಿಯೇ, ಒಂದೇ ಗಳಿಗೆಯಲ್ಲಿ ನಿನಗೆ ತೀರ್ಪಾಯಿತಲ್ಲಾ ಎಂದು ಹೇ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ಲ್ಲದೆ ಭೂಲೋಕದ ವರ್ತಕರು ಅವಳ ನಿಮಿತ್ತವಾಗಿ ಅತ್ತು ಗೋಳಾಡುವರು. ಯಾಕಂದರೆ ಅವರ ಸರಕುಗಳನ್ನು ಅ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ಚಿನ್ನ, ಬೆಳ್ಳಿ, ಅಮೂಲ್ಯವಾದ ಕಲ್ಲುಗಳು, ಮುತ್ತುಗಳು, ನಯವಾದ ನಾರುಮಡಿ, ಧೂಮ್ರವರ್ಣದ ವಸ್ತ್ರ, ರೇಶ್ಮ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ತಾಂಬರ, ಸಕಲ ವಿಧವಾದ ಅಗಿಲುಮರ, ಸಕಲ ವಿಧವಾದ ದಂತದ ಪಾತ್ರೆಗಳು, ಬಹು ಅಮೂಲ್ಯವಾದ ಮರ, ಹಿತ್ತಾಳೆ, ಸಕಲ ವಿಧ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ತ್ರೆಗಳು, ಕಬ್ಬಿಣ, ಚಂದ್ರಕಾಂ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ಲವಂಗ, ಚೆಕ್ಕೆ, ಧೂಪ, ಸುಗಂಧ ತೈಲ, ಸಾಂಬ್ರಾಣಿ, ದ್ರಾಕ್ಷಾರಸ, ಎಣ್ಣೆ, ನಯವಾದಹಿಟ್ಟು, ಗೋಧಿ, ದನಗಳು, ಕುರಿ ಗಳ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ದುರೆಗಳು, ರಥಗಳು, ಗುಲಾಮರು, ಮನುಷ್ಯರ ಪ್ರಾಣಗಳು ಇವೇ ಮೊದಲಾದವುಗಳನ್ನು ಯಾರೂ ಎಂದೂ ಕೊಂಡುಕೊಳ್ಳುವರಿಲ್ಲ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ುಃಖ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ನ್ನ ಜೀವವು ಅಪೇಕ್ಷಿಸಿದ ಹಣ್ಣು ಗಳು ನಿನ್ನನ್ನು ಬಿಟ್ಟು ಹೋದವು; ಸೊಗಸಾಗಿಯೂ ಶೋಭಾಯಮಾನವಾಗಿಯೂ ಇರುವವುಗಳೆಲ್ಲ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ಬಿಟ್ಟು ಹೋದವು. ಅವು ಇನ್ನು ಮೇಲೆ ನಿನಗೆ ಸಿಕ್ಕುವದ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ಳಿಂದ ಐಶ್ವರ್ಯವಂತ ರಾದ ಈ ಸರಕುಗಳ ವರ್ತಕರು ಅವಳ ಯಾತನೆಗೆ ಭಯಪಟ್ಟು ದೂರದಲ್ಲಿ ನಿಂತು ಅಳುತ್ತಾ ಗೋಳಾ ಡುತ್ತಾ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ಯ್ಯೋ, ಅಯ್ಯೋ, ಮಹಾನಗರಿಯೇ, ನಯವಾದ ನಾರುಮಡಿಯನ್ನೂ ಧೂಮ್ರವರ್ಣದ ವಸ್ತ್ರವನ್ನೂ ರಕ್ತಾಂಬರವನ್ನೂ ಧರಿಸ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ಿನ್ನ ಅಮೂಲ್ಯವಾದ ಕಲ್ಲುಗಳು ಮುತ್ತುಗಳು ಇವುಗಳಿಂದ ಅಲಂಕರಿಸಲ್ಪಟ್ಟವಳ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ಷ್ಟು ದೊಡ್ಡ ಐಶ್ವರ್ಯವು ಒಂದೇ ಗಳಿಗೆಯಲ್ಲಿ ಇಲ್ಲದೆ ಹೋಯಿತಲ್ಲಾ ಅನ್ನುವರು. ಇದಲ್ಲದೆ ಹಡಗುಗಳ ಯಜಮಾನ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ಡಗುಗಳಲ್ಲಿ ಜೊತೆಯಾಗಿರುವವರೂ ನಾವಿಕರೂ ಸಮುದ್ರದ ಮೇಲೆ ವ್ಯಾಪಾರ ಮಾಡುವವರೆಲ್ಲರೂ ದೂರದಲ್ಲಿ ನಿಂ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ಳ ದಹನದ ಹೊಗೆಯನ್ನು ನೋಡುತ್ತಾ--ಈ ಮಹಾ ಪಟ್ಟಣಕ್ಕೆ ಸಮಾನವಾದ ಪಟ್ಟಣವು ಯಾವದು ಎಂದು ಕೂಗಿ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ಅವರು ತಮ್ಮ ತಲೆಗಳ ಮೇಲೆ ಧೂಳನು ಹೊಯಿದುಕೊಂಡು ಕೂಗುತ್ತಾ ಅಳುತ್ತಾ, ಗೋಳಾ ಡುತ್ತಾ--ಅಯ್ಯೋ, ಅಯ್ಯೋ ಸಮುದ್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ಹಡಗುಗಳಿದ್ದವರೆಲ್ಲರನ್ನು ತನ್ನ ಅಮೂಲ್ಯ ದ್ರವ್ಯ ಗಳಿಂದ ಐಶ್ವರ್ಯವಂತರನ್ನಾಗಿ ಮಾಡಿದ ಆ ಮಹಾ ನಗರಿಯು ಒಂ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ಿಗೆಯಲ್ಲಿ ಹಾಳಾದಳಲ್ಲಾ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ಪರಲೋಕವೇ, ಪರಿಶುದ್ಧರಾದ ಅಪೊಸ್ತಲರೇ, ಪ್ರವಾದಿಗಳೇ, ಅವಳ ವಿಷಯವಾಗಿ ಆನಂದಪಡಿರಿ. ಯಾಕಂದರೆ ನಿಮ್ಮ ನಿಮಿತ್ತ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ು ಇವಳಿಗೆ ಪ್ರತಿ ದಂಡನೆಯನ್ನು ಮಾಡಿದನು ಎಂದು ಹೇಳ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ಬಲಿಷ್ಠನಾದ ಒಬ್ಬ ದೂತನು ಬೀಸುವ ದೊಡ್ಡ ಕಲ್ಲಿನಂತಿರುವ ಒಂದು ಕಲ್ಲನ್ನು ಎತ್ತಿ ಸಮುದ್ರ ದೊಳಗೆ ಹಾಕಿ--ಮಹ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ವಾದ ಆ ಬಾಬೆಲು ಹೀಗೆಯೇ ಬಲಾತ್ಕಾರದಿಂದ ಕೆಡವಲ್ಲಟ್ಟು ಇನ್ನೆಂದಿಗೂ ಕಾಣ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ಿನ್ನಲ್ಲಿ ವೀಣೆಗಾರರೂ ವಾದ್ಯ ಗಾರರೂ ಕೊಳಲೂದುವವರೂ ತುತೂರಿಯವರು ಮಾಡುವ ಧ್ವನಿಯೂ ಇನ್ನೆಂದಿಗೂ ಕೇಳ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ವ ವಿಧವಾದ ಕೈಗಾರಿಕೆಯನ್ನು ಮಾಡುವವರು ನಿಮ್ಮಲ್ಲಿ ಇನ್ನೆಂದಿಗೂ ಸಿಕ್ಕುವದಿಲ್ಲ; ಬೀಸುವ ಕಲ್ಲಿನ ಶಬ್ದವೂ ನಿನ್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ನ್ನೆಂದಿಗೂ ಕೇಳ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ದೀಪದ ಬೆಳಕು ನಿನ್ನಲ್ಲಿ ಇನ್ನೆಂದಿಗೂ ಪ್ರಕಾಶಿಸು ವದಿಲ್ಲ. ವಧೂವರರ ಸ್ವರವು ನಿನ್ನಲ್ಲಿ ಇನ್ನೆಂದ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ಸುವದಿಲ್ಲ; ನಿನ್ನ ವರ್ತಕರು ಭೂಮಿಯ ಪ್ರಧಾನ ರಾಗಿದ್ದದ್ದಲ್ಲದೆ ನಿನ್ನ ಮಾಟದಿಂದ ಎಲ್ಲಾ ಜನಾಂಗ ದವರು ಮೋಸ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ಪ್ರವಾದಿಗಳ, ಪರಿ ಶುದ್ಧರ ಮತ್ತು ಭೂಮಿಯ ಮೇಲೆ ಕೊಲ್ಲಲ್ಪಟ್ಟವರೆಲ್ಲರ ರಕ್ತವು ನಿನ್ನಲ್ಲಿ ಸಿಕ್ಕಿತ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2026-10-21T11:18:01Z</dcterms:created>
  <dcterms:modified xsi:type="dcterms:W3CDTF">2026-10-21T11:18:01Z</dcterms:modified>
  <dc:title>ಪ್ರಕಟನೆ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