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ூபன் புத்திரருக்கும் காத் புத்திரருக்கும் ஆடுமாடுகள் மிகவும் திரளாயிருந்தது; அவர்கள் யாசேர் தேசத்தையும் கீலேயாத் தேசத்தையும் பார்த்தபோது, அது ஆடுமாடுகளுக்குத் தகுந்த இடமென்று கண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ூபன் புத்திரருக்கும் காத் புத்திரருக்கும் ஆடுமாடுகள் மிகவும் திரளாயிருந்தது; அவர்கள் யாசேர் தேசத்தையும் கீலேயாத் தேசத்தையும் பார்த்தபோது, அது ஆடுமாடுகளுக்குத் தகுந்த இடமென்று க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ூபன் புத்திரரும் காத் புத்திரரும் வந்து, மோசேயையும் ஆசாரியனாகிய எலெயாசாரையும் சபையின் பிரபுக்களையும்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ூபன் புத்திரரும் காத் புத்திரரும் வந்து, மோசேயையும் ஆசாரியனாகிய எலெயாசாரையும் சபையின் பிரபுக்களையும்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இஸ்ரவேல் சபைக்கு முன்பாக முறிய அடித்த அதரோத், தீபோன், யாசேர், நிம்ரா, எஸ்போன், எலெயாலெ, சேபாம், நேபோ, பெயோன் என்னும் பட்டணங்களைச் சேர்ந்த நாடானது ஆடுமாடுகளுக்குத் தகுந்த இட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இஸ்ரவேல் சபைக்கு முன்பாக முறிய அடித்த அதரோத், தீபோன், யாசேர், நிம்ரா, எஸ்போன், எலெயாலெ, சேபாம், நேபோ, பெயோன் என்னும் பட்டணங்களைச் சேர்ந்த நாடானது ஆடுமாடுகளுக்குத் தகுந்த இட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அடியாருக்கு ஆடுமாடுகள் உண்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அடியாருக்கு ஆடுமாடுகள் உண்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கண்களில் எங்களுக்குத் தயை கிடைத்ததானால், எங்களை யோர்தான் நதிக்கு அப்புறம் கடந்துபோகப்பண்ணீராக; இந்த நாட்டை உமது அடியாருக்குக் காணியாட்சியாகக் கொடுக்கவேண்டு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கண்களில் எங்களுக்குத் தயை கிடைத்ததானால், எங்களை யோர்தான் நதிக்கு அப்புறம் கடந்துபோகப்பண்ணீராக; இந்த நாட்டை உமது அடியாருக்குக் காணியாட்சியாகக் கொடுக்கவேண்டும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காத் புத்திரரையும் ரூபன் புத்திரரையும் நோக்கி: உங்கள் சகோதரர் யுத்தத்திற்குப் போகையில், நீங்கள் இங்கே இருப்பீர்கள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காத் புத்திரரையும் ரூபன் புத்திரரையும் நோக்கி: உங்கள் சகோதரர் யுத்தத்திற்குப் போகையில், நீங்கள் இங்கே இருப்பீர்கள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இஸ்ரவேல் புத்திரருக்குக் கொடுத்த தேசத்திற்கு அவர்கள் போகாதபடிக்கு, நீங்கள் அவர்கள் இருதயத்தைத் திடனற்றுப்போகப்பண்ணுகிறதென்ன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இஸ்ரவேல் புத்திரருக்குக் கொடுத்த தேசத்திற்கு அவர்கள் போகாதபடிக்கு, நீங்கள் அவர்கள் இருதயத்தைத் திடனற்றுப்போகப்பண்ணுகிறதென்ன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தேசத்தைப் பார்ப்பதற்கு நான் உங்கள் பிதாக்களைக் காதேஸ்பர்னேயாவிலிருந்து அனுப்பினபோது அவர்களும் இப்படியே செய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தேசத்தைப் பார்ப்பதற்கு நான் உங்கள் பிதாக்களைக் காதேஸ்பர்னேயாவிலிருந்து அனுப்பினபோது அவர்களும் இப்படியே செய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ஸ்கோல் பள்ளத்தாக்குமட்டும் போய், அத்தேசத்தைப் பார்த்துவந்து, இஸ்ரவேல் புத்திரர் கர்த்தர் தங்களுக்குக் கொடுத்த தேசத்திற்குப் போகாதபடிக்கு அவர்கள் இருதயத்தைத் திடனற்றுப்போகப்பண்ண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ஸ்கோல் பள்ளத்தாக்குமட்டும் போய், அத்தேசத்தைப் பார்த்துவந்து, இஸ்ரவேல் புத்திரர் கர்த்தர் தங்களுக்குக் கொடுத்த தேசத்திற்குப் போகாதபடிக்கு அவர்கள் இருதயத்தைத் திடனற்றுப்போகப்பண்ண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ஸ்கோல் பள்ளத்தாக்குமட்டும் போய், அத்தேசத்தைப் பார்த்துவந்து, இஸ்ரவேல் புத்திரர் கர்த்தர் தங்களுக்குக் கொடுத்த தேசத்திற்குப் போகாதபடிக்கு அவர்கள் இருதயத்தைத் திடனற்றுப்போகப்பண்ண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ால் கர்த்தர் அந்நாளிலே கோபம் மூண்டவராகி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த்தமமாய் என்னைப் பின்பற்றின கேனேசியனான எப்புன்னேயின் குமாரன் காலேபும், நூனின் குமாரன் யோசுவாவும் தவிர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த்தமமாய் என்னைப் பின்பற்றின கேனேசியனான எப்புன்னேயின் குமாரன் காலேபும், நூனின் குமாரன் யோசுவாவும் தவிர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த்தமமாய் என்னைப் பின்பற்றின கேனேசியனான எப்புன்னேயின் குமாரன் காலேபும், நூனின் குமாரன் யோசுவாவும் தவிர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லிருந்து வந்தவர்களில் இருபது வயதுமுதல் அதற்கு மேற்பட்டமனிதர்களில் ஒருவரும் என்னை உத்தமமாய்ப் பின்பற்றாதபடியால், அவர்கள் நான் ஆபிரகாமுக்கும் ஈசாக்குக்கும் யாக்கோபுக்கும் ஆணையிட்டுக்கொடுத்த தேசத்தைக் காண்பதில்லை என்று ஆணையிட்ட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லிருந்து வந்தவர்களில் இருபது வயதுமுதல் அதற்கு மேற்பட்டமனிதர்களில் ஒருவரும் என்னை உத்தமமாய்ப் பின்பற்றாதபடியால், அவர்கள் நான் ஆபிரகாமுக்கும் ஈசாக்குக்கும் யாக்கோபுக்கும் ஆணையிட்டுக்கொடுத்த தேசத்தைக் காண்பதில்லை என்று ஆணையிட்ட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ர்த்தருடைய கோபம் இஸ்ரவேலின்மேல் மூண்டது; கர்த்தருடைய சமுகத்தில் பொல்லாப்புச் செய்த அந்தச் சந்ததியெல்லாம் நிர்மூலமாகுமட்டும் அவர்களை வனாந்தரத்திலே நாற்பது வருஷம் அலையப்பண்ண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ர்த்தருடைய கோபம் இஸ்ரவேலின்மேல் மூண்டது; கர்த்தருடைய சமுகத்தில் பொல்லாப்புச் செய்த அந்தச் சந்ததியெல்லாம் நிர்மூலமாகுமட்டும் அவர்களை வனாந்தரத்திலே நாற்பது வருஷம் அலையப்பண்ண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ர்த்தருடைய கோபம் இஸ்ரவேலின்மேல் மூண்டது; கர்த்தருடைய சமுகத்தில் பொல்லாப்புச் செய்த அந்தச் சந்ததியெல்லாம் நிர்மூலமாகுமட்டும் அவர்களை வனாந்தரத்திலே நாற்பது வருஷம் அலையப்பண்ண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ொழுதும் இதோ இஸ்ரவேலர்மேலிருக்கும் கர்த்தருடைய கோபத்தின் உக்கிரத்தை இன்னும் அதிகரிக்கப்பண்ணும்படி, நீங்கள் உங்கள் பிதாக்களின் ஸ்தானத்திலே பாவமுள்ள பெருங்கூட்டமாய் எழும்பியிருக்கிற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ொழுதும் இதோ இஸ்ரவேலர்மேலிருக்கும் கர்த்தருடைய கோபத்தின் உக்கிரத்தை இன்னும் அதிகரிக்கப்பண்ணும்படி, நீங்கள் உங்கள் பிதாக்களின் ஸ்தானத்திலே பாவமுள்ள பெருங்கூட்டமாய் எழும்பியிருக்கிற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அவரைவிட்டுப் பின்வாங்கினால், அவர் இன்னும் அவர்களை வனாந்தரத்தில் இருக்கப்பண்ணுவார்; இப்படி நீங்கள் இந்த ஜனங்களையெல்லாம் அழியப்பண்ணுவீர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அவரைவிட்டுப் பின்வாங்கினால், அவர் இன்னும் அவர்களை வனாந்தரத்தில் இருக்கப்பண்ணுவார்; இப்படி நீங்கள் இந்த ஜனங்களையெல்லாம் அழியப்பண்ணுவீர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அவன் சமீபத்தில் வந்து: எங்கள் ஆடுமாடுகளுக்காகத் தொழுவங்களையும், எங்கள் பிள்ளைகளுக்காகப் பட்டணங்களையும் இங்கே கட்டுவ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அவன் சமீபத்தில் வந்து: எங்கள் ஆடுமாடுகளுக்காகத் தொழுவங்களையும், எங்கள் பிள்ளைகளுக்காகப் பட்டணங்களையும் இங்கே கட்டுவ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ோ இஸ்ரவேல் புத்திரரை அவர்கள் ஸ்தானத்திலே கொண்டுபோய்ச் சேர்க்குமளவும், யுத்தசன்னத்தாரய்த் தீவிரத்தோடே அவர்களுக்கு முன்பாக நடப்போம்; எங்கள் பிள்ளைகள் இத்தேசத்துக் குடிகளினிமித்தம் அரணான பட்டணங்களிலே குடியிருக்கக் கேட்டுக்கொள்ளுகிற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ோ இஸ்ரவேல் புத்திரரை அவர்கள் ஸ்தானத்திலே கொண்டுபோய்ச் சேர்க்குமளவும், யுத்தசன்னத்தாரய்த் தீவிரத்தோடே அவர்களுக்கு முன்பாக நடப்போம்; எங்கள் பிள்ளைகள் இத்தேசத்துக் குடிகளினிமித்தம் அரணான பட்டணங்களிலே குடியிருக்கக் கேட்டுக்கொள்ளு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ோ இஸ்ரவேல் புத்திரரை அவர்கள் ஸ்தானத்திலே கொண்டுபோய்ச் சேர்க்குமளவும், யுத்தசன்னத்தாரய்த் தீவிரத்தோடே அவர்களுக்கு முன்பாக நடப்போம்; எங்கள் பிள்ளைகள் இத்தேசத்துக் குடிகளினிமித்தம் அரணான பட்டணங்களிலே குடியிருக்கக் கேட்டுக்கொள்ளு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் யாவரும் தங்கள் தங்கள் சுதந்தரத்தைச் சுதந்தரித்துக் கொள்ளும்வரைக்கும், நாங்கள் எங்கள் வீடுகளுக்குத் திரும்புவ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ர்தானுக்கு இப்புறத்தில் கிழக்கே எங்களுக்குச் சுதந்தரம் உண்டானபடியினாலே, நாங்கள் அவர்களோடேகூட யோர்தானுக்கு அக்கரையிலும், அதற்கு அப்புறத்திலும் சுதந்தரம் வாங்கமாட்டோ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ோசே அவர்களை நோக்கி: நீங்கள் இந்த வார்த்தையின்படியே செய்து, கர்த்தருடைய சமுகத்தில் யுத்தசன்னத்தராக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ோசே அவர்களை நோக்கி: நீங்கள் இந்த வார்த்தையின்படியே செய்து, கர்த்தருடைய சமுகத்தில் யுத்தசன்னத்தராக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்முடைய சத்துருக்களைத் தம்முடைய முகத்திற்கு முன்னின்று துரத்திவிடுமளவும், நீங்கள் யாவரும் அவருடைய சமுகத்தில் யுத்தசன்னத்தராய் யோர்தானைக் கடந்துபோவீர்களனால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்தேசம் கர்த்தருக்கு முன்பாக வசப்படுத்தப்பட்டபின்பு நீங்கள் திரும்பிவந்து, கர்த்தருக்கு முன்பாகவும், இஸ்ரவேலருக்கு முன்பாகவும், குற்றமில்லாதிருப்பீர்கள்; அதற்குப்பின்பு இந்த தேசம் கர்த்தருக்கு முன்பாக உங்களுக்குச் சுதந்தரமா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்தேசம் கர்த்தருக்கு முன்பாக வசப்படுத்தப்பட்டபின்பு நீங்கள் திரும்பிவந்து, கர்த்தருக்கு முன்பாகவும், இஸ்ரவேலருக்கு முன்பாகவும், குற்றமில்லாதிருப்பீர்கள்; அதற்குப்பின்பு இந்த தேசம் கர்த்தருக்கு முன்பாக உங்களுக்குச் சுதந்தரமா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இப்படிச் செய்யாமற்போனால், கர்த்தருக்கு விரோதமாகப் பாவம் செய்தவர்களாயிருப்பீர்கள்; உங்கள் பாவம் உங்களைத் தொடர்ந்துபிடிக்கும் என்று நிச்சயமாய் அறிய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இப்படிச் செய்யாமற்போனால், கர்த்தருக்கு விரோதமாகப் பாவம் செய்தவர்களாயிருப்பீர்கள்; உங்கள் பாவம் உங்களைத் தொடர்ந்துபிடிக்கும் என்று நிச்சயமாய் அறிய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பிள்ளைகளுக்காகப் பட்டணங்களையும், உங்கள் ஆடுமாடுகளுக்காகத் தொழுவங்களையும் கட்டி, உங்கள் வாய்மொழியின்படியே செய்யுங்கள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பிள்ளைகளுக்காகப் பட்டணங்களையும், உங்கள் ஆடுமாடுகளுக்காகத் தொழுவங்களையும் கட்டி, உங்கள் வாய்மொழியின்படியே செய்யுங்கள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காத் புத்திரரும் ரூபன் புத்திரரும் மோசேயை நோக்கி: எங்கள் ஆண்டவன் கட்டளையிட்டபடியே உமது ஊழியக்காரராகிய நாங்கள் செய்வோ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காத் புத்திரரும் ரூபன் புத்திரரும் மோசேயை நோக்கி: எங்கள் ஆண்டவன் கட்டளையிட்டபடியே உமது ஊழியக்காரராகிய நாங்கள் செய்வ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் பிள்ளைகளையும் எங்கள் மனைவிகளும், எங்கள் ஆடுமாடு முதலான எங்களுடைய எல்லா மிருகஜீவன்களோடும் இங்கே கீலேயாத்தின் பட்டணங்களில் இருப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மது ஊழியக்காரராகிய நாங்களோ எங்கள் ஆண்டவன் சொன்னபடியே, ஒவ்வொருவரும் யுத்தசன்னத்தராய், கர்த்தருடைய சமுகத்தில் யுத்தத்திற்குப் போவோம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மது ஊழியக்காரராகிய நாங்களோ எங்கள் ஆண்டவன் சொன்னபடியே, ஒவ்வொருவரும் யுத்தசன்னத்தராய், கர்த்தருடைய சமுகத்தில் யுத்தத்திற்குப் போவோம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 அவர்களுக்காக ஆசாரியனாகிய எலெயாசாருக்கும், நூனின் குமாரனாகிய யோசுவாவுக்கும், இஸ்ரவேல் புத்திரருடைய கோத்திர பிதாக்களாகிய தலைவர்களுக்கும் கட்டளையிட்டு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 அவர்களுக்காக ஆசாரியனாகிய எலெயாசாருக்கும், நூனின் குமாரனாகிய யோசுவாவுக்கும், இஸ்ரவேல் புத்திரருடைய கோத்திர பிதாக்களாகிய தலைவர்களுக்கும் கட்டளையிட்டு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த் புத்திரரும் ரூபன் புத்திரரும் அவரவர் கர்த்தருடைய சமுகத்தில் யுத்தசன்னத்தாராய் உங்களோடேகூட யோர்தானைக் கடந்துபோனால், அத்தேசம் உங்களுக்கு வசப்பட்டபின்பு, அவர்களுக்குக் கீலேயாத் தேசத்தைச் சுதந்தரமாகக் கொடுக்கக்கடவ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ாத் புத்திரரும் ரூபன் புத்திரரும் அவரவர் கர்த்தருடைய சமுகத்தில் யுத்தசன்னத்தாராய் உங்களோடேகூட யோர்தானைக் கடந்துபோனால், அத்தேசம் உங்களுக்கு வசப்பட்டபின்பு, அவர்களுக்குக் கீலேயாத் தேசத்தைச் சுதந்தரமாகக் கொடுக்கக்கடவ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ோடேகூட யுத்தசன்னத்தராய்க் கடந்துபோகாதிருந்தார்களேயானால், அவர்கள் உங்கள் நடுவே கானான் தேசத்திலே சுதந்தரம் அடையக்கடவர்கள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ோடேகூட யுத்தசன்னத்தராய்க் கடந்துபோகாதிருந்தார்களேயானால், அவர்கள் உங்கள் நடுவே கானான் தேசத்திலே சுதந்தரம் அடையக்கடவர்கள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ாத் புத்திரரும் ரூபன் புத்திரரும் பிரதியுத்தரமாக: உம்முடைய ஊழியக்காரராகிய நாங்கள் கர்த்தர் எங்களுக்குச் சொன்னபடியே செய்வோ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ாத் புத்திரரும் ரூபன் புத்திரரும் பிரதியுத்தரமாக: உம்முடைய ஊழியக்காரராகிய நாங்கள் கர்த்தர் எங்களுக்குச் சொன்னபடியே செய்வோ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ர்தானுக்கு இக்கரையிலே எங்கள் சுதந்தரத்தின் காணியாட்சி எங்களுக்கு உரியதாகும்படி நாங்கள் கர்த்தருடைய சமுகத்தில் யுத்தசன்னத்தாராய்க் கானான்தேசத்திற்குப் போவோம் என்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ர்தானுக்கு இக்கரையிலே எங்கள் சுதந்தரத்தின் காணியாட்சி எங்களுக்கு உரியதாகும்படி நாங்கள் கர்த்தருடைய சமுகத்தில் யுத்தசன்னத்தாராய்க் கானான்தேசத்திற்குப் போவோம் என்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மோசே காத் புத்திரருக்கும், ரூபன் புத்திரருக்கும், யோசேப்பின் குமாரனாகிய மனாசேயின் பாதிக் கோத்திரத்தாருக்கும், எமோரியருடைய ராஜாவாகிய சீகோனின் ராஜ்யத்தையும், பாசானுடைய ராஜாவாகிய ஓகின் ராஜ்யத்தையும், அவைகளைச் சேர்ந்த தேசங்களையும் அவைகளின் எல்லையைச் சுற்றிலுமுள்ள பட்டணங்களையும் கொடுத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மோசே காத் புத்திரருக்கும், ரூபன் புத்திரருக்கும், யோசேப்பின் குமாரனாகிய மனாசேயின் பாதிக் கோத்திரத்தாருக்கும், எமோரியருடைய ராஜாவாகிய சீகோனின் ராஜ்யத்தையும், பாசானுடைய ராஜாவாகிய ஓகின் ராஜ்யத்தையும், அவைகளைச் சேர்ந்த தேசங்களையும் அவைகளின் எல்லையைச் சுற்றிலுமுள்ள பட்டணங்களையும் கொடுத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மோசே காத் புத்திரருக்கும், ரூபன் புத்திரருக்கும், யோசேப்பின் குமாரனாகிய மனாசேயின் பாதிக் கோத்திரத்தாருக்கும், எமோரியருடைய ராஜாவாகிய சீகோனின் ராஜ்யத்தையும், பாசானுடைய ராஜாவாகிய ஓகின் ராஜ்யத்தையும், அவைகளைச் சேர்ந்த தேசங்களையும் அவைகளின் எல்லையைச் சுற்றிலுமுள்ள பட்டணங்களையும் கொடுத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 காத் சந்ததியார் தீபோன், அதரோத் ஆரோவே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த்ரோத், சோபான், யாசேர், யொகிபேயா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ெத்நிம்ரா, பெத்தாரன் என்னும் அரணான பட்டணங்களையும் ஆட்டுத்தொழுவங்களையும் கட்டி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ெத்நிம்ரா, பெத்தாரன் என்னும் அரணான பட்டணங்களையும் ஆட்டுத்தொழுவங்களையும் கட்டி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ரூபன் சந்ததியார் எஸ்போன், எலெயாலெ, கீரியத்தாயீம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ேர்கள் மற்றப்பட்ட நேபோ, பாகால்மெயோன், சீப்மா என்பவைகளைக் கட்டி, தாங்கள் கட்டின பட்டணங்களுக்கு வேறே பேர்களைக் கொடுத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ேர்கள் மற்றப்பட்ட நேபோ, பாகால்மெயோன், சீப்மா என்பவைகளைக் கட்டி, தாங்கள் கட்டின பட்டணங்களுக்கு வேறே பேர்களைக் கொடுத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னாசேயின் குமாரனாகிய மாகீரின் புத்திரர் கீலேயாத்திற்குப் போய், அதைக் கட்டிக்கொண்டு, அதிலிருந்த எமோரியரைத் துரத்திவிட்ட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னாசேயின் குமாரனாகிய மாகீரின் புத்திரர் கீலேயாத்திற்குப் போய், அதைக் கட்டிக்கொண்டு, அதிலிருந்த எமோரியரைத் துரத்திவிட்ட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மோசே கீலேயாத்தை மனாசேயின் குமாரனாகிய மாகீருக்குக் கொடுத்தான்; அவர்கள் அதிலே குடியேறின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மோசே கீலேயாத்தை மனாசேயின் குமாரனாகிய மாகீருக்குக் கொடுத்தான்; அவர்கள் அதிலே குடியேறி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னாசேயின் குமாரனாகிய யாவீர் போய், அவர்களுடைய கிராமங்களைக் கட்டிக்கொண்டு, அவைகளுக்கு யாவீர் என்று பேரிட்ட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னாசேயின் குமாரனாகிய யாவீர் போய், அவர்களுடைய கிராமங்களைக் கட்டிக்கொண்டு, அவைகளுக்கு யாவீர் என்று பேரிட்ட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ோபாக் போய், கேனாத்தையும் அதின் கிராமங்களையும் கட்டிக்கொண்டு, அதற்குத் தன் நாமத்தின்படியே நோபாக் என்று பேரிட்ட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ோபாக் போய், கேனாத்தையும் அதின் கிராமங்களையும் கட்டிக்கொண்டு, அதற்குத் தன் நாமத்தின்படியே நோபாக் என்று பேர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ূবেণ এবং গাদের পরিবারগোষ্ঠীতে অনেক গবাদি পশু ছিল| ঐ লোকরা যাসের ও গিলিয়দের কাছে জমি দে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দেখল যে, এই জমিটি তাদের পশুদের কাছে খুবই উপযোগ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কারণে রূবেণ এবং গাদের পরিবারগোষ্ঠীর লোকরা মোশি, যাজক ইলিয়াসর এবং লোকদের নেতাদের সঙ্গ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বলল, “আমাদের অর্থাত্‌ আপনাদের সেবকদের অনেক গবাদি পশু আছে এবং যে জমি প্রভু ইস্রায়েল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জয় করেছিলেন সেটি পশুদের পক্ষে খুবই উপযোগ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দেশের অন্তর্ভুক্ত জায়গাগুলো ছিল অষ্টারোত্‌, দীবোন, যাসের, নিম্রা, হিষ্বোন, ইলিয়ালী, সেব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ো ও বিয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বলল, “যদি আপনার খুশী হয় তাহলে এই জায়গাটি আমাদের দিয়ে দিতে পারেন| আমাদের যর্দন নদীর অ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শে নিয়ে যা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োশি রূবেণ এবং গাদের পরিবারগোষ্ঠীর লোকদের বললেন, “তোমরা যখন এখানে স্থায়ীভাবে বসবাস করবে তখন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তোমাদের ভাইদের যুদ্ধে যেতে দে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ইস্রায়েলের লোকদের নিরুত্‌সাহ করার চেষ্টা করছ কেন? তোমরা তাদের নিরুত্‌সাহ করছ যাতে তারা ন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 না হয় এবং ঈশ্বর তাদের যে দেশ দিয়েছেন সেই দেশ অধিগ্রহণ না কর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াদের পিতারাও আমার সঙ্গে ঠিক একই ব্যবহার করেছিল| কাদেশ-বর্ণেয় দেশটি দেখার জন্য আমি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প্তচর সেখানে পাঠ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ঐ সমস্ত লোকরা ইষ্কোলের উপত্যকা পর্য়ন্ত গিয়েছিল| তারা দেশটি দেখেছিল এবং ঐ সমস্ত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দের এতটাই নিরুত্‌সাহ করেছিল যে প্রভু তাদের যে জায়গা দিয়েছিলেন, সেখানে যেতেও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ীকার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ঐ লোকদের প্রতি প্রচণ্ড ক্রুদ্ধ হয়ে প্রতিজ্ঞা করেছিল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মিশর থেকে এসেছে এমন 20 বছর অথবা তার বেশী বয়স্ক কোনো লোকই সেই দেশ দেখার অনুমতি পাবে না যে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অব্রাহাম, ইস্হাক এবং যাকোবের কাছে দেব বলে প্রতিজ্ঞা করেছিলাম| কিন্তু তারা সঠিকভাবে আমাকে অনুস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| সুতরাং কালেব এবং যিহোশূয় ছাড়া আর কেউ এই দেশ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ারণ কনিসীয গোষ্ঠীভুক্ত য়িফূন্নির পুত্র কালেব এবং নূনের পুত্র যিহোশূয় প্রভুকে সঠিকভাবে অনুস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ইস্রায়েলের লোকদের প্রতি প্রভু প্রচণ্ড ক্রুদ্ধ হয়েছিলেন| সেই কারণে প্রভু ঐ লোকদের 40 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ভূমিতে বাস করতে বাধ্য করেছিলেন| যারা প্রভুর বিরুদ্ধে পাপকার্য় করেছিল তাদের সকলকেই প্রভু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পর্য়ন্ত মরুভূমিতে ঘুরে বেড়াতে বাধ্য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াদের পিতারা যে কাজ করেছিলেন এখন তোমরা সেই একই কাজের পুনরাবৃত্তি করছো| তোমরা পাপী লোকরা,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চাও যে, প্রভু তার লোকদের বিরুদ্ধে আগের থেকেও আরও বেশী ক্রুদ্ধ হ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রা যদি প্রভুকে অনুসরণ করা ছেড়ে দাও, তাহলে প্রভু ইস্রায়েলের লোকদের আরও দীর্ঘদিন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ভূমিতে থাকতে বাধ্য করবেন| এই ভাবে তোমরা এই সমস্ত লোকদের ধ্বংস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রূবেণের এবং গাদের পরিবারগোষ্ঠীর লোকরা মোশির কাছে গিয়ে বলল, “আমরা আমাদের সন্তান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শহর তৈরী করবো এবং আমাদের পশুর জন্য খোঁযাড় গড়ে তু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হলে আমাদের সন্তানরা এই দেশে বসবাসকারী অন্যান্য লোকদের থেকে নিরাপদে থাকতে পারবে| কিন্তু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 খুশী মনেই এগিয়ে এসে ইস্রায়েলের অন্যান্য লোকদের সাহায্য করব যে পর্য়ন্ত না তাদের নিজেদের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আস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স্রায়েলের প্রত্যেকে তার জমির অংশ না পাওয়া পর্য়ন্ত আমরা বাড়ী ফির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র্দন নদীর পশ্চিম দিকের কোনো জমি আমরা দেবো না| যর্দন নদীর কেবলমাত্র পূর্বদিকের জমিই আমাদে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ুতরাং মোশি তাদের বললেন, “তোমরা যদি এগুলোর সবটাই করো, তাহলে এই জমি তোমাদের হবে; কিন্তু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দের অবশ্যই প্রভুর সামনে যুদ্ধে যে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াদের সৈন্যরা অবশ্যই যর্দন নদীর পার করবে এবং শত্রুদের দেশত্যাগ করতে বাধ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আমাদের সবাইকে জমি অধিগ্রহণ করতে সাহায্য করার পরে, তোমরা বাড়ী ফিরে যেতে পারো| তখন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ইস্রায়েলের লোকরা তোমাদের দোষী মনে করবে না| তখন প্রভু তোমাদের এই জমি নিত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তোমরা যদি এইগুলো না করো, তাহলে তোমরা প্রভুর বিরুদ্ধে পাপ করবে এবং এটা নিশ্চিত জেনে রেখ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, তোমরা তোমাদের পাপের জন্য শাস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োমরা তোমাদের সন্তানদের জন্য শহর এবং তোমাদের পশুদের জন্য খোঁযাড় তৈরী করো; কিন্তু তোমরা যা শপ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 সেগুলো অবশ্যই কো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গাদের এবং রূবেণের পরিবারগোষ্ঠীর লোকরা মোশিকে বলল, “আমরা আপনার সেবক, আপনি আমাদের গুরু, সুতরা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যা বলবেন আমরা সেটাই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াদের স্ত্রীরা, সন্তানরা এবং আমাদের সমস্ত পশু গিলিয়দের শহরগুলোত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আমরা, আপনার সেবকরা যর্দন নদী পার হব| আমাদের প্রভুর কথামতো আমরা প্রভুর সামনে যুদ্ধ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িয়ে য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ুতরাং মোশি, যাজক ইলিয়াসর, নূনের পুত্র যিহোশূয় এবং ইস্রায়েলের পরিবারগোষ্ঠীগুলোর সমস্ত নে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িষয এই নির্দেশ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োশি তাদের বললেন, “গাদ এবং রূবেণের মানুষ যর্দন নদী পার হবে এবং প্রভুর সামনে থেকে যুদ্ধ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োমাদের সেই দেশ নিতে সাহায্য করবে এবং তাদের দেশের অংশ হিসেবে তুমি গিলিয়দের দেশ দ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া প্রতিজ্ঞা করেছে যে কনান দেশ অধিকার করতে তারা তোমাদের সাহায্য করবে| কিন্তু যদি তা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দের সঙ্গে পার না হয় তাহলে তারা কেবলমাত্র কনানে একটি অপেক্ষাকৃত ছোট জমির অংশ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গাদ এবং রূবেণের লোকরা উত্তর দিল, “প্রভু যা আদেশ করেছেন ঠিক সেটা করার জন্য আমরা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মরা প্রভুর সামনে যর্দন নদী পার হয়ে কনান দেশে যাব, কিন্তু যর্দন নদীর পূর্বদিকের দেশই হল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ংশ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ুতরাং গাদের লোকদের, রূবেণের লোকদের এবং মনঃশি পরিবারগোষ্ঠীর অর্ধেক লোককে মোশি সেই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 (মনঃশি ছিলেন য়োষেফের পুত্র|) ইমোরীয়দের রাজা সীহোনের রাজ্য এবং বাশনের রাজা ওগের রাজ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দেশের অন্তর্ভুক্ত ছিল| ঐ জায়গার আশেপাশের সমস্ত ঐ শহর ঐ দেশের অন্তর্ভুক্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গাদের লোকরা দীবোন, অটারোত্‌ ও অরোয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অটারোত্‌-শোফন, যাসের ও য়গ্বিহ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বৈত্‌-নিম্রা ও বৈত্‌-হারণ শহরগুলি খুব শক্ত প্রাচীর দিয়ে গড়ে তুলেছিল এবং পশুদের জন্য খোঁযা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রূবেণের লোকরা হিষ্বোন, ইলিয়ালী, কিরিযাথযি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নবো, বাল্-মিযোন এবং সিব্মা শহর গড়ে তুলেছিল| তারা তাদের পুর্নগঠিত শহরগুলোর আগের নামগুলোই রেখ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নবো এবং বাল্-মিযোনের নাম পরিবর্ত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মনঃশির পুত্র মাখীরের পরিবারগোষ্ঠীর লোকরা গিলিয়দে গিয়ে সেখানে বসবাসকারী ইমোরীয়দের পরা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সেই কারণে মোশি মনঃশি পরিবারগোষ্ঠীর মাখীরকে গিলিয়দ দিলেন এবং তাদের পরিবার সেখানে স্থায়ী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বাস শুরু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মনঃশি গোষ্ঠীর যাযীর সেখানকার ছোটো ছোটো গ্রামগুলোকে অধিকার করল| এরপর সে ঐ গ্রামগুলোর নাম দিয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ীরের শহর স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কনাত্‌ এবং এর কাছের ছোটো ছোটো শহরগুলোকে নোবহ পরাজিত করেছিল| এরপর সে নিজের নামানুসারে সেই জায়গ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করণ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2026-10-20T02:03:47Z</dcterms:created>
  <dcterms:modified xsi:type="dcterms:W3CDTF">2026-10-20T02:03:47Z</dcterms:modified>
  <dc:title>গণনা পুস্তক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