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Samuel came to all Israel. Now Israel went out against the Philistines to battle, and pitched beside Ebenezer: and the Philistines pitched in Aphek.]]></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Samuel came to all Israel. Now Israel went out against the Philistines to battle, and pitched beside Ebenezer: and the Philistines pitched in Aphek.]]></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Samuel came to all Israel. Now Israel went out against the Philistines to battle, and pitched beside Ebenezer: and the Philistines pitched in Aphek.]]></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put themselves in array against Israel: and when they joined battle, Israel was smitten before the Philistines: and they slew of the army in the field about four thousand m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put themselves in array against Israel: and when they joined battle, Israel was smitten before the Philistines: and they slew of the army in the field about four thousand m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hilistines put themselves in array against Israel: and when they joined battle, Israel was smitten before the Philistines: and they slew of the army in the field about four thousand me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 people were come into the camp, the elders of Israel said, Wherefore has the LORD smitten us to day before the Philistines? Let us fetch the ark of the covenant of the LORD out of Shiloh unto us, that, when it comes among us, it may save us out of the hand of our enemi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 people were come into the camp, the elders of Israel said, Wherefore has the LORD smitten us to day before the Philistines? Let us fetch the ark of the covenant of the LORD out of Shiloh unto us, that, when it comes among us, it may save us out of the hand of our enemi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 people were come into the camp, the elders of Israel said, Wherefore has the LORD smitten us to day before the Philistines? Let us fetch the ark of the covenant of the LORD out of Shiloh unto us, that, when it comes among us, it may save us out of the hand of our enemi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 people sent to Shiloh, that they might bring from thence the ark of the covenant of the LORD of hosts, which dwells between the cherubims: and the two sons of Eli, Hophni and Phinehas, were there with the ark of the covenant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 people sent to Shiloh, that they might bring from thence the ark of the covenant of the LORD of hosts, which dwells between the cherubims: and the two sons of Eli, Hophni and Phinehas, were there with the ark of the covenant of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o the people sent to Shiloh, that they might bring from thence the ark of the covenant of the LORD of hosts, which dwells between the cherubims: and the two sons of Eli, Hophni and Phinehas, were there with the ark of the covenant of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 ark of the covenant of the LORD came into the camp, all Israel shouted with a great shout, so that the earth rang aga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 ark of the covenant of the LORD came into the camp, all Israel shouted with a great shout, so that the earth rang aga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Philistines heard the noise of the shout, they said, What means the noise of this great shout in the camp of the Hebrews? And they understood that the ark of the LORD was come into the camp.]]></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Philistines heard the noise of the shout, they said, What means the noise of this great shout in the camp of the Hebrews? And they understood that the ark of the LORD was come into the camp.]]></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Philistines heard the noise of the shout, they said, What means the noise of this great shout in the camp of the Hebrews? And they understood that the ark of the LORD was come into the camp.]]></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hilistines were afraid, for they said, God has come into the camp. And they said, Woe unto us! for there has not been such a thing in time pas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hilistines were afraid, for they said, God has come into the camp. And they said, Woe unto us! for there has not been such a thing in time pa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oe unto us! who shall deliver us out of the hand of these mighty Gods? these are the Gods that stroke the Egyptians with all the plagues in the wildernes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oe unto us! who shall deliver us out of the hand of these mighty Gods? these are the Gods that stroke the Egyptians with all the plagues in the wildernes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 strong and quit yourselves like men, O all of you Philistines, that all of you be not servants unto the Hebrews, as they have been to you: quit yourselves like men, and figh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 strong and quit yourselves like men, O all of you Philistines, that all of you be not servants unto the Hebrews, as they have been to you: quit yourselves like men, and figh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 strong and quit yourselves like men, O all of you Philistines, that all of you be not servants unto the Hebrews, as they have been to you: quit yourselves like men, and figh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hilistines fought, and Israel was smitten, and they fled every man into his tent: and there was a very great slaughter; for there fell of Israel thirty thousand footm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hilistines fought, and Israel was smitten, and they fled every man into his tent: and there was a very great slaughter; for there fell of Israel thirty thousand footm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rk of God was taken; and the two sons of Eli, Hophni and Phinehas, were slai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re ran a man of Benjamin out of the army, and came to Shiloh the same day with his clothes rent, and with earth upon his he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re ran a man of Benjamin out of the army, and came to Shiloh the same day with his clothes rent, and with earth upon his he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he came, lo, Eli sat upon a seat by the wayside watching: for his heart trembled for the ark of God. And when the man came into the city, and told it, all the city cried ou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he came, lo, Eli sat upon a seat by the wayside watching: for his heart trembled for the ark of God. And when the man came into the city, and told it, all the city cried ou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he came, lo, Eli sat upon a seat by the wayside watching: for his heart trembled for the ark of God. And when the man came into the city, and told it, all the city cried ou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Eli heard the noise of the crying, he said, What means the noise of this tumult? And the man came in hastily, and told Eli.]]></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Eli heard the noise of the crying, he said, What means the noise of this tumult? And the man came in hastily, and told Eli.]]></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Eli was ninety and eight years old; and his eyes were dim, that he could not se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Eli was ninety and eight years old; and his eyes were dim, that he could not se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man said unto Eli, I am he that came out of the army, and I fled to day out of the army. And he said, What is there done, my s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man said unto Eli, I am he that came out of the army, and I fled to day out of the army. And he said, What is there done, my s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ssenger answered and said, Israel is fled before the Philistines, and there has been also a great slaughter among the people, and your two sons also, Hophni and Phinehas, are dead, and the ark of God is tak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ssenger answered and said, Israel is fled before the Philistines, and there has been also a great slaughter among the people, and your two sons also, Hophni and Phinehas, are dead, and the ark of God is tak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ssenger answered and said, Israel is fled before the Philistines, and there has been also a great slaughter among the people, and your two sons also, Hophni and Phinehas, are dead, and the ark of God is tak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he made mention of the ark of God, that he fell from off the seat backward by the side of the gate, and his neck brake, and he died: for he was an old man, and heavy. And he had judged Israel forty yea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he made mention of the ark of God, that he fell from off the seat backward by the side of the gate, and his neck brake, and he died: for he was an old man, and heavy. And he had judged Israel forty yea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he made mention of the ark of God, that he fell from off the seat backward by the side of the gate, and his neck brake, and he died: for he was an old man, and heavy. And he had judged Israel forty year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is daughter in law, Phinehas' wife, was with child, near to be delivered: and when she heard the tidings that the ark of God was taken, and that her father in law and her husband were dead, she bowed herself and travailed; for her pains came upon h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is daughter in law, Phinehas' wife, was with child, near to be delivered: and when she heard the tidings that the ark of God was taken, and that her father in law and her husband were dead, she bowed herself and travailed; for her pains came upon h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is daughter in law, Phinehas' wife, was with child, near to be delivered: and when she heard the tidings that the ark of God was taken, and that her father in law and her husband were dead, she bowed herself and travailed; for her pains came upon h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bout the time of her death the women that stood by her said unto her, Fear not; for you have born a son. But she answered not, neither did she regard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bout the time of her death the women that stood by her said unto her, Fear not; for you have born a son. But she answered not, neither did she regard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named the child Ichabod, saying, The glory is departed from Israel: because the ark of God was taken, and because of her father in law and her husban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named the child Ichabod, saying, The glory is departed from Israel: because the ark of God was taken, and because of her father in law and her husban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he said, The glory is departed from Israel: for the ark of God is tak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முவேலின் வார்த்தை இஸ்ரவேலுக்கெல்லாம் வந்தது. இஸ்ரவேலர் பெலிஸ்தருக்கு விரோ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ஞ்செய்யப்புறப்பட்டு, எபெனேசருக்குச் சமீபத்தில் பாளயமிறங்கினார்கள்; பெலிஸ்தரோ ஆப்பெ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மிற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லிஸ்தர் இஸ்ரவேலருக்கு விரோதமாய் அணிவகுத்து நின்றார்கள்; யுத்தம் அதிகரித்து, இஸ்ரவே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ஸ்தருக்கு முன்பாக முறிய அடிக்கப்பட்டார்கள்; அவர்கள் சேனையில் போர்க்களத்திலே ஏற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யிரம்பேர் வெட்டு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ஜனங்கள் திரும்பப் பாளயத்துக்கு வந்தபோது, இஸ்ரவேலின் மூப்பரானவர்கள், இன்று கர்த்தர் பெலிஸ்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நம்மை முறிய அடித்ததென்ன? சீலோவிலிருக்கிற கர்த்தருடைய உடன்படிக்கைப் பெட்டியைக் கொண்டுவ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நம்மை நம்முடைய பகைஞரின் கைக்கு விலக்கி ரட்சிக்கும்படி, நம்முடைய நடுவிலே வரவேண்டிய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கேருபீன்களின் மத்தியிலே வாசமாயிருக்கிற சேனைகளின் கர்த்தருடைய உடன்படிக்கைப் 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வர, ஜனங்கள் சீலோவுக்குச் சொல்லியனுப்பினார்கள்; அங்கே ஏலியின் இரண்டு குமாரராகிய ஓப்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காசும் தேவனுடைய உடன்படிக்கைப் பெட்டியண்டையி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டைய உடன்படிக்கைப் பெட்டி பாளயத்திலே வருகிறபோது, இஸ்ரவேலரெல்லாரும் பூமி அதிரத்தக்கதாக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ப்பரிப்பாய்ச் ச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ஆர்ப்பரிக்கிற சத்தத்தைப் பெலிஸ்தர் கேட்டபோது: எபிரெயருடைய பாளயத்தில் இந்த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ப்பரிப்பின் சத்தம் என்ன என்றார்கள்; பின்பு கர்த்தரின் பெட்டி பாளயத்தில் வந்த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ன் பாளயத்தில் வந்தார் என்று சொல்லப்பட்டபடியினால், பெலிஸ்தர் பயந்து, ஐயோ, நமக்கு மோசம்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ற்குமுன் ஒருபோதும் இப்படி நட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ஐயோ, அந்த மகத்துவமான தேவர்களின் கைக்கு நம்மைத் தப்புவிப்பவர் யார்? எகிப்தியரைச் ச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ளினாலும் வனாந்தரத்திலே அடித்த தேவர்கள் இவர்கள்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லிஸ்தரே, திடங்கொண்டு புருஷரைப்போல நடந்துகொள்ளுங்கள்; எபிரெயர் உங்களுக்கு அடிமைகளாயிருந்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ம் அவர்களுக்கு அடிமைகளாகாதபடிக்கு, புருஷராயிருந்து, யுத்தம்பண்ணு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பெலிஸ்தர் யுத்தம் பண்ணினார்கள்; இஸ்ரவேலர் முறிந்து, அவரவர் தங்கள் கூடார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னார்கள்; மகா பெரிய சங்காரம் உண்டாயிற்று; இஸ்ரவேலிலே முப்பதினாயிரம் காலாட்கள்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னுடைய பெட்டி பிடிக்கப்பட்டது; ஏலியின் இரண்டு குமாரராகிய ஓப்னியும் பினெகாசும் மா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யமீன் கோத்திரத்தானாகிய ஒருவன் படையிலிருந்து ஓடி, தன் வஸ்திரங்களைக் கிழித்து, தன் த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 புழுதியை வாரிப் போட்டுக்கொண்டு, அன்றையதினமே சீலோவு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வந்தபோது: ஏலி ஒரு ஆசனத்தின்மேல் உட்கார்ந்து வழியைப் பார்த்துக்கொண்டிருந்தா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க்காக அவன் இருதயம் தத்தளித்துக்கொண்டிருந்தது, ஊரிலே செய்தியை அறிவிக்க அந்த மனுஷன்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ங்கும் புலம்பல்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லம்புகிற இந்தச் சத்தத்தை ஏலி கேட்டபோது: இந்த அமளியின் இரைச்சல் என்ன என்று கேட்டா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மனுஷன் தீவிரித்து வந்து, ஏலி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ஏலி தொண்ணூற்றெட்டு வயதுள்ளவனாயிருந்தான்; அவன் பார்க்கக் கூடாதபடிக்கு, அவன் கண்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ங்க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மனுஷன் ஏலியைப் பார்த்து: படையிலிருந்து வந்தவன் நான் தான்; இன்று தான் படை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வந்தேன் என்றான். அப்பொழுது அவன்: என் மகனே, நடந்த காரியம்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ய்தி கொண்டுவந்தவன் பிரதியுத்தரமாக: இஸ்ரவேலர் பெலிஸ்தருக்கு முன்பாக முறிந்தோ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குள்ளே பெரிய சங்காரம் உண்டாயிற்று; உம்முடைய குமாரராகிய ஓப்னி பினெகாஸ் என்னும் இ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ந்துபோனார்கள்; தேவனுடைய பெட்டியும் பிடிபட்டு போயிற்று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தேவனுடைய பெட்டியைக் குறித்துச் சொன்னவுடனே, ஏலி ஆசனத்திலிருந்து வாசலின் பக்கமாய் மல்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ன்; அவன் கிழவனும் ஸ்தூலித்தவனுமாயிருந்தபடியால், அவன் பிடரி முறிந்து செத்துப்போனா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நாற்பது வருஷம் நியாயம்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காசின் மனைவியாகிய அவன் மருமகள் நிறைகர்ப்பிணியாயிருந்தாள்; அவள் தேவனுடைய பெட்டி பிடி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யையும், தன் மாமனும் தன் புருஷனும் இறந்து போனதையும் கேள்விப்பட்டபோது, அவள் கர்ப்பவேதனை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ந்து பிரச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ள் சாகப்போகிற நேரத்தில் அவளண்டையிலே நின்ற ஸ்திரீகள்: நீ பயப்படாதே, ஆண்பிள்ளையைப் பெற்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வளோ அதற்கு ஒன்றும் சொல்லவுமில்லை, அதின்மேல் சிந்தைவைக்க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டைய பெட்டி பிடிபட்டு, அவளுடைய மாமனும் அவளுடைய புருஷனும் இறந்து போனபடியினால், அவள்: 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ட்டுப் போயிற்று என்று சொல்லி, அந்தப் பிள்ளைக்கு இக்கபோத்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னுடைய பெட்டி பிடிபட்டுப் போனபடியினால், மகிமை இஸ்ரவேலை விட்டு விலகிப்போயிற்று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4]]></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2026-09-17T23:55:46Z</dcterms:created>
  <dcterms:modified xsi:type="dcterms:W3CDTF">2026-09-17T23:55:46Z</dcterms:modified>
  <dc:title>1 சாமுவேல்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