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சியா என்னும் யூதாவுடைய ராஜாவின் குமாரனாகிய யோவாசுடைய இருபத்துமூன்றாம் வருஷத்தில் யெகூவின் குமாரனாகிய யோவாகாஸ் இஸ்ரவேலின்மேல் சமரியாவிலே பதினேழுவருஷம் ராஜ்யபாரம்பண்ண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சியா என்னும் யூதாவுடைய ராஜாவின் குமாரனாகிய யோவாசுடைய இருபத்துமூன்றாம் வருஷத்தில் யெகூவின் குமாரனாகிய யோவாகாஸ் இஸ்ரவேலின்மேல் சமரியாவிலே பதினேழுவருஷம் ராஜ்யபாரம்பண்ண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ு, இஸ்ரவேலைப் பாவஞ்செய்யப்பண்ணின நேபாத்தின் குமாரனாகிய யெரொபெயாமின் பாவங்களைப் பின் பற்றி நடந்தான்; அவைகளை விட்டு அவன் வில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ு, இஸ்ரவேலைப் பாவஞ்செய்யப்பண்ணின நேபாத்தின் குமாரனாகிய யெரொபெயாமின் பாவங்களைப் பின் பற்றி நடந்தான்; அவைகளை விட்டு அவன் வில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ுக்கு இஸ்ரவேலின்மேல் கோபமூண்டு, அவர்களைச் சீரியாவின் ராஜாவாகிய ஆசகேலின் கையிலும் ஆசகேலின் குமாரனாகிய பெனாதாத்தின் கையிலும் அந்நாட்களிலெல்லாம் ஒப்புக்கொடு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ுக்கு இஸ்ரவேலின்மேல் கோபமூண்டு, அவர்களைச் சீரியாவின் ராஜாவாகிய ஆசகேலின் கையிலும் ஆசகேலின் குமாரனாகிய பெனாதாத்தின் கையிலும் அந்நாட்களிலெல்லாம் ஒப்புக்கொடு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காஸ் கர்த்தருடைய சமுகத்தை நோக்கிப் பிரார்த்தித்தான்; சீரியாவின் ராஜா இஸ்ரவேலை ஒடுக்குகிறதினால் அவர்கள் ஒடுங்கிப்போகிறதைப் பார்த்து: கர்த்தர் அவனுக்குச் செவிகொடு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காஸ் கர்த்தருடைய சமுகத்தை நோக்கிப் பிரார்த்தித்தான்; சீரியாவின் ராஜா இஸ்ரவேலை ஒடுக்குகிறதினால் அவர்கள் ஒடுங்கிப்போகிறதைப் பார்த்து: கர்த்தர் அவனுக்குச் செவிகொடுத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ஸ்ரவேலுக்கு ஒரு ரட்சகனைக் கொடுத்ததினால், அவர்கள் சீரியருடைய கையின்கீழிருந்து நீங்கலானார்கள்; ஆதலால் இஸ்ரவேல் புத்திரர் முன்போல் தங்கள் கூடாரங்களிலே குடிய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ஸ்ரவேலுக்கு ஒரு ரட்சகனைக் கொடுத்ததினால், அவர்கள் சீரியருடைய கையின்கீழிருந்து நீங்கலானார்கள்; ஆதலால் இஸ்ரவேல் புத்திரர் முன்போல் தங்கள் கூடாரங்களிலே குடிய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 இஸ்ரவேலைப் பாவஞ்செய்யப்பண்ணின யெரொபெயாம் வீட்டாரின் பாவங்களை அவர்கள் விட்டு விலகாமல் அதிலே நடந்தார்கள்; சமாரியாவிலிருந்த விக்கிரகத்தோப்பும் நிலைய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 இஸ்ரவேலைப் பாவஞ்செய்யப்பண்ணின யெரொபெயாம் வீட்டாரின் பாவங்களை அவர்கள் விட்டு விலகாமல் அதிலே நடந்தார்கள்; சமாரியாவிலிருந்த விக்கிரகத்தோப்பும் நிலைய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வாகாசுக்குச் சீரியாவின் ராஜா, ஐம்பது குதிரைவீரரையும், பத்து இரதங்களையும், பதினாயிரம் காலாட்களையுமே அல்லாமல், ஜனங்களில் வேறொன்றும் மீதியாக வைக்கவில்லை; அவன் அவர்களை அழித்துப் போரடிக்கும் இடத்துத் தூளைப்போல ஆக்கிப்போ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வாகாசுக்குச் சீரியாவின் ராஜா, ஐம்பது குதிரைவீரரையும், பத்து இரதங்களையும், பதினாயிரம் காலாட்களையுமே அல்லாமல், ஜனங்களில் வேறொன்றும் மீதியாக வைக்கவில்லை; அவன் அவர்களை அழித்துப் போரடிக்கும் இடத்துத் தூளைப்போல ஆக்கிப்போ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ாகாசின் மற்ற வர்த்தமானங்களும், அவன் செய்தவை யாவும், அவனுடைய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ாகாசின் மற்ற வர்த்தமானங்களும், அவன் செய்தவை யாவும், அவனுடைய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காஸ் தன் பிதாக்களோடே நித்திரையடைந்தபின், அவனைச் சமாரியாவிலே அடக்கம்பண்ணினார்கள்; அவன் குமாரனாகிய யோவாஸ் அவன் ஸ்தானத்தில் ராஜாவா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காஸ் தன் பிதாக்களோடே நித்திரையடைந்தபின், அவனைச் சமாரியாவிலே அடக்கம்பண்ணினார்கள்; அவன் குமாரனாகிய யோவாஸ் அவன் ஸ்தானத்தில் ராஜாவா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ராஜாவாகிய யோவாசுடைய முப்பத்தேழாம் வருஷத்தில் யோவாகாசின் குமாரனாகிய யோவாஸ், இஸ்ரவேலின்மேல் ராஜாவாகிய சமாரியாவிலே பதினாறுவருஷம் ராஜ்யபாரம் பண்ண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ராஜாவாகிய யோவாசுடைய முப்பத்தேழாம் வருஷத்தில் யோவாகாசின் குமாரனாகிய யோவாஸ், இஸ்ரவேலின்மேல் ராஜாவாகிய சமாரியாவிலே பதினாறுவருஷம் ராஜ்யபாரம் பண்ண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விட்டு விலகாமல் அவைகளிலெல்லாம் நட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விட்டு விலகாமல் அவைகளிலெல்லாம் நட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வாசின் மற்ற வர்த்தமானங்களும், அவன் செய்தவை யாவும், அவன் யூதாவின் ராஜாவாகிய அமத்சியாவோடு அவன் யுத்தம்பண்ணின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வாசின் மற்ற வர்த்தமானங்களும், அவன் செய்தவை யாவும், அவன் யூதாவின் ராஜாவாகிய அமத்சியாவோடு அவன் யுத்தம்பண்ணின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வாஸ் தன் பிதாக்களோடே நித்திரையடைந்தபின், யெரொபெயாம் அவன் சிங்காசனத்தில் வீற்றிருந்தான்; யோவாஸ் சமாரியாவில் இஸ்ரவேலின் ராஜாக்களண்டையிலே அடக்கம்பண்ணப்ப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வாஸ் தன் பிதாக்களோடே நித்திரையடைந்தபின், யெரொபெயாம் அவன் சிங்காசனத்தில் வீற்றிருந்தான்; யோவாஸ் சமாரியாவில் இஸ்ரவேலின் ராஜாக்களண்டையிலே அடக்கம்பண்ணப்ப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ாட்களில் எலிசா மரணத்துக்கு ஏதுவான வியாதியாய்க் கிடந்தான்; அப்பொழுது இஸ்ரவேலின் ராஜாவாகிய யோவாஸ் அவனிடத்துக்குப் போய், அவன்மேல் விழுந்து, அழுது: என் தகப்பனே, என் தகப்பனே, இஸ்ரவேலுக்கு இரதமும் குதிரைவீரருமாயிருந்தவரே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ாட்களில் எலிசா மரணத்துக்கு ஏதுவான வியாதியாய்க் கிடந்தான்; அப்பொழுது இஸ்ரவேலின் ராஜாவாகிய யோவாஸ் அவனிடத்துக்குப் போய், அவன்மேல் விழுந்து, அழுது: என் தகப்பனே, என் தகப்பனே, இஸ்ரவேலுக்கு இரதமும் குதிரைவீரருமாயிருந்தவரே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லிசா அவனைப் பார்த்து: வில்லையும் அம்புகளையும் பிடியும் என்றான்; அப்படியே வில்லையும் அம்புகளையும் பிடித்துக்கொண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 இஸ்ரவேலின் ராஜாவை நோக்கி: உம்முடைய கையை வில்லின்மேல் வையும் என்றான்; அவன் தன் கையை வைத்தபோது, எலிசா தன் கைகளை ராஜாவுடைய கைகள்மேல் வைத்து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 இஸ்ரவேலின் ராஜாவை நோக்கி: உம்முடைய கையை வில்லின்மேல் வையும் என்றான்; அவன் தன் கையை வைத்தபோது, எலிசா தன் கைகளை ராஜாவுடைய கைகள்மேல் வைத்து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இருக்கிற ஜன்னலைத் திறவும் என்றான்; அவன் அதைத் திறந்த போது, எலிசா: எய்யும் என்றான்; இவன் எய்தபோது, அவன்: அது கர்த்தருடைய ரட்சிப்பின் அம்பும், சீரியரினின்று விடுதலையாக்கும் ரட்சிப்பின் அம்புமானது; நீர் ஆப்பெக்கிலே சீரியரைத் தீர முறிய அடிப்பீர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இருக்கிற ஜன்னலைத் திறவும் என்றான்; அவன் அதைத் திறந்த போது, எலிசா: எய்யும் என்றான்; இவன் எய்தபோது, அவன்: அது கர்த்தருடைய ரட்சிப்பின் அம்பும், சீரியரினின்று விடுதலையாக்கும் ரட்சிப்பின் அம்புமானது; நீர் ஆப்பெக்கிலே சீரியரைத் தீர முறிய அடிப்பீ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இருக்கிற ஜன்னலைத் திறவும் என்றான்; அவன் அதைத் திறந்த போது, எலிசா: எய்யும் என்றான்; இவன் எய்தபோது, அவன்: அது கர்த்தருடைய ரட்சிப்பின் அம்பும், சீரியரினின்று விடுதலையாக்கும் ரட்சிப்பின் அம்புமானது; நீர் ஆப்பெக்கிலே சீரியரைத் தீர முறிய அடிப்பீர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இருக்கிற ஜன்னலைத் திறவும் என்றான்; அவன் அதைத் திறந்த போது, எலிசா: எய்யும் என்றான்; இவன் எய்தபோது, அவன்: அது கர்த்தருடைய ரட்சிப்பின் அம்பும், சீரியரினின்று விடுதலையாக்கும் ரட்சிப்பின் அம்புமானது; நீர் ஆப்பெக்கிலே சீரியரைத் தீர முறிய அடிப்பீர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ம்புகளை பிடியும் என்றான்; அவைகளைப் பிடித்தான். அப்பொழுது அவன் இஸ்ரவேலின் ராஜாவை நோக்கி: தரையிலே அடியும் என்றான்; அவன் மூன்றுதரம் அடித்து நி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ுடைய மனுஷன் அவன்மேல் கோபமாகி: நீர் ஐந்து ஆறுவிசை அடித்தீரானால், அப்பொழுது சீரியரைத் தீர முறிய அடிப்பீர்; இப்பொழுதோ சீரியரை மூன்றுவிசைமாத்திரம் முறிய அடிப்பீர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ுடைய மனுஷன் அவன்மேல் கோபமாகி: நீர் ஐந்து ஆறுவிசை அடித்தீரானால், அப்பொழுது சீரியரைத் தீர முறிய அடிப்பீர்; இப்பொழுதோ சீரியரை மூன்றுவிசைமாத்திரம் முறிய அடிப்பீ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ுடைய மனுஷன் அவன்மேல் கோபமாகி: நீர் ஐந்து ஆறுவிசை அடித்தீரானால், அப்பொழுது சீரியரைத் தீர முறிய அடிப்பீர்; இப்பொழுதோ சீரியரை மூன்றுவிசைமாத்திரம் முறிய அடிப்பீர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ிசா மரணமடைந்தான்; அவனை அடக்கம்பண்ணினார்கள்; மறுவருஷத்திலே மோவாபியரின் தண்டுகள் தேசத்திலே வ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, ஒரு மனுஷனை அடக்கம்பண்ணப்போகையில், அந்தத் தண்டைக் கண்டு, அந்த மனுஷனை எலிசாவின் கல்லறையில் போட்டார்கள்; அந்த மனுஷனின் பிரேதம் அதிலே விழுந்து எலிசாவின் எலும்புகளின்மேல் பட்டபோது, அந்த மனுஷன் உயிரடைந்து தன் கால்களை ஊன்றி எழுந்த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, ஒரு மனுஷனை அடக்கம்பண்ணப்போகையில், அந்தத் தண்டைக் கண்டு, அந்த மனுஷனை எலிசாவின் கல்லறையில் போட்டார்கள்; அந்த மனுஷனின் பிரேதம் அதிலே விழுந்து எலிசாவின் எலும்புகளின்மேல் பட்டபோது, அந்த மனுஷன் உயிரடைந்து தன் கால்களை ஊன்றி எழுந்தி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, ஒரு மனுஷனை அடக்கம்பண்ணப்போகையில், அந்தத் தண்டைக் கண்டு, அந்த மனுஷனை எலிசாவின் கல்லறையில் போட்டார்கள்; அந்த மனுஷனின் பிரேதம் அதிலே விழுந்து எலிசாவின் எலும்புகளின்மேல் பட்டபோது, அந்த மனுஷன் உயிரடைந்து தன் கால்களை ஊன்றி எழுந்தி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வாகாசின் நாட்களிலெல்லாம் சீரியாவின் ராஜாவாகிய ஆசகேல் இஸ்ரவேலை ஒடுக்க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ர் அவர்களுக்கு இரங்கி, ஆபிரகாம் ஈசாக்கு யாக்கோபு என்பவர்களோடு செய்த தமது உடன்படிக்கையினிமித்தம் அவர்களை அழிக்கச் சித்தமாயிராமலும், அவர்களை இன்னும் தம்முடைய முகத்தைவிட்டுத் தள்ளாமலும் அவர்கள்மேல் மனதுருகி, அவர்களை நினைத்தருளின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ர் அவர்களுக்கு இரங்கி, ஆபிரகாம் ஈசாக்கு யாக்கோபு என்பவர்களோடு செய்த தமது உடன்படிக்கையினிமித்தம் அவர்களை அழிக்கச் சித்தமாயிராமலும், அவர்களை இன்னும் தம்முடைய முகத்தைவிட்டுத் தள்ளாமலும் அவர்கள்மேல் மனதுருகி, அவர்களை நினைத்தருளின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ர் அவர்களுக்கு இரங்கி, ஆபிரகாம் ஈசாக்கு யாக்கோபு என்பவர்களோடு செய்த தமது உடன்படிக்கையினிமித்தம் அவர்களை அழிக்கச் சித்தமாயிராமலும், அவர்களை இன்னும் தம்முடைய முகத்தைவிட்டுத் தள்ளாமலும் அவர்கள்மேல் மனதுருகி, அவர்களை நினைத்தருளின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ீரியாவின் ராஜாவாகிய ஆசகேல் இறந்துபோய், அவன் குமாரனாகிய பெனாதாத் அவன் ஸ்தானத்திலே ராஜாவான பின்ப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காசின் குமாரனாகிய யோவாஸ், ஆசகேலோடே யுத்தம்பண்ணி, தன் தகப்பனாகிய யோவாகாசின் கையிலிருந்து பிடித்துக்கொண்ட பட்டணங்களை அவன் குமாரனாகிய பெனாதாத்தின் கையிலிருந்து திரும்பப் பிடித்துக் கொண்டான்; மூன்றுவிசை யோவாஸ் அவனை முறிய அடித்து இஸ்ரவேலின் பட்டணங்களைத் திரும்பக் கட்டிக்கொண்ட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காசின் குமாரனாகிய யோவாஸ், ஆசகேலோடே யுத்தம்பண்ணி, தன் தகப்பனாகிய யோவாகாசின் கையிலிருந்து பிடித்துக்கொண்ட பட்டணங்களை அவன் குமாரனாகிய பெனாதாத்தின் கையிலிருந்து திரும்பப் பிடித்துக் கொண்டான்; மூன்றுவிசை யோவாஸ் அவனை முறிய அடித்து இஸ்ரவேலின் பட்டணங்களைத் திரும்பக் கட்டிக்கொண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காசின் குமாரனாகிய யோவாஸ், ஆசகேலோடே யுத்தம்பண்ணி, தன் தகப்பனாகிய யோவாகாசின் கையிலிருந்து பிடித்துக்கொண்ட பட்டணங்களை அவன் குமாரனாகிய பெனாதாத்தின் கையிலிருந்து திரும்பப் பிடித்துக் கொண்டான்; மூன்றுவிசை யோவாஸ் அவனை முறிய அடித்து இஸ்ரவேலின் பட்டணங்களைத் திரும்பக் கட்டிக்கொண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7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ೆಹೂದದ ಅರಸನಾಗಿರುವ ಅಹಜ್ಯನಮಗನಾದ ಯೆಹೋವಾಷನ ಇಪ್ಪತ್ತ ಮೂರನೇ ವರುಷದಲ್ಲಿ ಯೇಹುವಿನ ಮಗನಾದ ಯೆಹೋವಾಹಾಜ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ರ್ಯದಲ್ಲಿ ಇಸ್ರಾಯೇಲ್ಯರ ಅರಸನಾಗಿ ಹದಿನೇಳು ವರುಷ ಆ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ಕರ್ತನ ಸಮ್ಮುಖದಲ್ಲಿ ಕೆಟ್ಟದ್ದನ್ನು ಮಾಡಿ ಇಸ್ರಾಯೇಲ್ಯರನ್ನು ಪಾಪಮಾಡಲು ಪ್ರೇರೇಪಿಸಿದ ನೆಬಾಟ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ೊಬ್ಬಾಮನ ಪಾಪಗಳನ್ನು ಬಿಟ್ಟುಬಿಡದೆ ಅವುಗಳನ್ನು ಹಿಂಬಾಲ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ದ ರಿಂದ ಕರ್ತನು ಇಸ್ರಾಯೇಲಿನ ಮೇಲೆ ಕೋಪಿಸಿ ಕೊಂಡು ಅವರನ್ನು ಅರಾಮ್ಯರ ಅರಸನಾದ ಹಜಾ ಯೇಲನ ಕೈಯಲ್ಲಿಯೂ ಹಜಾಯೇಲ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ಬೆನ್ಹದದನ ಕೈಯಲ್ಲಿಯೂ ಎಲ್ಲಾ ದಿವಸಗಳಲ್ಲಿ ಒಪ್ಪಿಸಿ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ಯೆಹೋವಾಹಾಜನು ಕರ್ತನನ್ನು ಬೇಡಿಕೊಂಡದ್ದರಿಂದ ಕರ್ತನು ಅವನ ಮೊರೆಯನ್ನು ಕೇಳಿದನು. ಯಾಕಂದರೆ ಅರಾಮ್ಯರ ಅರಸ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ಬಾಧೆಪಡಿಸಿದ ಇಸ್ರಾಯೇಲಿನ ಬಾಧೆಯನ್ನು ಅವನು ಲಕ್ಷ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ು ಇಸ್ರಾಯೇಲಿಗೆ ಒಬ್ಬ ರಕ್ಷಕ ನನ್ನು ಕೊಟ್ಟಿದ್ದರಿಂದ ಅವರು ಅರಾಮ್ಯರ ಕೈಯಿಂದ ತಪ್ಪಿಸಿಕೊಂಡು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‌ ಮಕ್ಕಳು ಮುಂಚಿನ ಹಾಗೆ ತಮ್ಮ ಡೇರೆಗಳಲ್ಲಿ ವಾಸವ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ಅವರು ಇಸ್ರಾಯೇಲ್ಯರನ್ನು ಪಾಪಮಾಡಲು ಪ್ರೇರೇಪಿಸಿದ ಯಾರೊಬ್ಬಾಮನ ಮನೆಯ ಪಾಪ ಗಳನ್ನು ಬಿಟ್ಟು ಬಿಡದೆ ಅವುಗಳಲ್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ೆದರು. ಇದಲ್ಲದೆ ಸಮಾರ್ಯದಲ್ಲಿ ತೋಪು ನೆಲೆಯ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ೂ ಯೆಹೋವಾಹಾಜನಿಗೆ ಐವತ್ತು ಕುದುರೆ ರಾಹುತ ರನ್ನೂ ಹತ್ತು ರಥಗಳನ್ನೂ ಹತ್ತು ಸಾವಿರ ಕಾಲಾಳು ಗಳನ್ನೂ ಹೊರ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ಲ್ಲಿ ಏನೂ ಬಿಡಲಿಲ್ಲ. ಯಾಕಂದರೆ ಅರಾಮ್ಯರ ಅರಸನು ಅವರನ್ನು ಸಂಹ ರಿಸಿ ತುಳಿಯಲ್ಪಟ್ಟ ಧೂಳಿನ ಹಾಗೆ ಮಾಡ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ೆಹೋವಾಹಾಜನ ಇತರ ಕಾರ್ಯಗಳೂ ಅವನು ಮಾಡಿದ್ದೆಲ್ಲವೂ ಅವನ ಪರಾಕ್ರಮವೂ ಇಸ್ರಾಯೇ ಲಿನ ಅರಸುಗಳ ವೃತಾಂತಗಳ ಪುಸ್ತಕ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ಯ ಲ್ಪಡ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ಯೆಹೋವಾಹಾಜನು ತನ್ನ ಪಿತೃಗಳ ಸಂಗಡ ನಿದ್ರಿಸಿದನು; ಅವನನ್ನು ಸಮಾರ್ಯದಲ್ಲಿ ಹೂಣಿಟ್ಟರು; ಅವನ ಮಗನಾದ ಯೋವಾಷನು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ದಲಾಗಿ ಅರಸ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ೆಹೂದದ ಅರಸನಾದ ಯೆಹೋವಾಷನ ಆಳ್ವಿಕೆಯ ಮೂವತ್ತೇಳನೇ ವರುಷದಲ್ಲಿ ಯೆಹೋವಾ ಹಾಜನ ಮಗನಾದ ಯೋವಾಷನು ಸಮಾರ್ಯ 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ಯರ ಅರಸನಾಗಿ ಹದಿನಾರು ವರುಷ ಆ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ನು ಕರ್ತನ ಸಮ್ಮುಖದಲ್ಲಿ ಕೆಟ್ಟದ್ದನ್ನು ಮಾಡಿ ಇಸ್ರಾಯೇಲ್ಯರನ್ನು ಪಾಪಮಾಡಲು ಪ್ರೇರೇಪಿ ಸಿದ ನೆಬಾಟ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ೊಬ್ಬಾಮನ ಎಲ್ಲಾ ಪಾಪಗಳನ್ನು ತೊರೆದುಬಿಡದೆ ಅವುಗಳಲ್ಲೇ ನಡ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ಯೆಹೋವಾಷನ ಇತರ ಕ್ರಿಯೆಗಳೂ ಅವನು ಮಾಡಿದ್ದೆಲ್ಲವೂ ಅವನು ಯೆಹೂದದ ಅರಸನಾದ ಅಮಚ್ಯನ ಸಂಗಡ ಯುದ್ಧಮಾಡಿದ ಅವನ ಪರ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ಮವೂ ಇಸ್ರಾಯೇಲಿನ ಅರಸುಗಳ ವೃತಾಂತಗಳ ಪುಸ್ತಕದಲ್ಲಿ ಬರೆಯಲ್ಪಡ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ಯೆಹೋವಾ ಷನು ತನ್ನ ಪಿತೃಗಳ ಸಂಗಡ ನಿದ್ರಿಸಿದನು; ಸಮಾರ್ಯ ದಲ್ಲಿ ಇಸ್ರಾಯೇಲಿನ ಅರಸುಗಳ ಸ್ಮಶಾನ ಭೂಮಿಯಲ್ಲಿ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ೂಣಿಟ್ಟರು. ಯಾರೊಬ್ಬಾಮನು ಅವನ ಸಿಂಹಾಸನದ ಮೇಲೆ ಕುಳಿತ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ಎಲೀಷನು ಮರಣಕರವಾದ ವ್ಯಾಧಿ ಯಿಂದ ಬಿದ್ದು ಸತ್ತಾಗ ಇಸ್ರಾಯೇಲಿನ ಅರಸನಾದ ಯೋವಾಷನು ಅವನ ಬಳಿಗೆ ಬಂದು ಅವ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ದ್ದು ಅತ್ತು ಅವನಿಗೆ--ನನ್ನ ತಂದೆಯೇ, ನನ್ನ ತಂದೆಯೇ, ಇಸ್ರಾಯೇಲಿನ ರಥವೂ ಅದರ ಕುದುರೆ ರಾಹುತನೂ ಆದವನೇ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ಎಲೀಷನು ಅವನಿಗೆ--ಬಿಲ್ಲನ್ನೂ ಬಾಣಗಳನ್ನೂ ತಕ್ಕ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ನು ಬಿಲ್ಲು ಬಾಣಗಳನ್ನು ತಕ್ಕೊಂಡನು. ಅವನು ಇಸ್ರಾಯೇಲಿನ ಅರಸನಿಗೆ--ನಿನ್ನ ಕೈಯನ್ನು ಬಿಲ್ಲಿನ ಮೇಲೆ ಇರಿ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ನು ತನ್ನ ಕೈಯನ್ನು ಇರಿಸಿದನು. ಎಲೀಷನು ತನ್ನ ಕೈಗಳನ್ನು ಅರಸನ ಕೈಗಳ ಮೇಲೆ ಇಟ್ಟನು. ಆಗ ಅವನು--ಮೂಡಲ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ಟಕಿಯನ್ನು ತೆರೆ ಅಂದನು. ಅವನು ತೆರೆದನು. ಎಲೀಷನು--ಎಸೆ ಅಂದನು. ಅವನು ಎಸೆದನು. ಇದು ಕರ್ತನ ರಕ್ಷಣೆಯ ಬಾಣ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ಾಮ್ಯರಿಂದ ತಪ್ಪಿಸುವ ರಕ್ಷಣೆಯ ಬಾಣವೇ, ಏನಂದರೆ ಅಫೇಕದಲ್ಲಿ ಅರಾಮ್ಯರನ್ನು ನಾಶಮಾಡುವ ವರೆಗೂ ಅವರನ್ನು ಹೊಡೆ ಯುವ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ು--ಬಾಣಗಳನ್ನು ತಕ್ಕೋ ಅಂದನು. ಅವನು ತಕ್ಕೊಂಡನು. ಅವನು ಇಸ್ರಾ ಯೇಲಿನ ಅರಸನಿಗೆ -- ನೆಲದ ಮೇಲೆ ಹೊಡ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ಅವನು ಮೂರು ಸಾರಿ ಹೊಡೆದು ನಿಂತನು. ಆದರೆ ದೇವರ ಮನುಷ್ಯನು ಅವನ ಮೇಲೆ ರೌದ್ರವುಳ್ಳವನಾಗಿ--ನೀನು ಐದಾರು ಸಾ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 ಯಬೇಕಾಗಿತ್ತು; ಆಗ ಅರಾಮ್ಯರನ್ನು ನಾಶಮಾಡುವ ವರೆಗೂ ಹೊಡೆಯುತ್ತಿದ್ದಿ; ಆದರೆ ಈಗ ಅರಾಮ್ಯರನ್ನು ಮೂರು ಸಾ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ಯುವ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ಎಲೀಷನು ಸತ್ತ ತರುವಾಯ ಅವನನ್ನು ಹೂಣಿ ಟ್ಟರು. ವರುಷದ ಆರಂಭದಲ್ಲಿ ಮೋವಾಬ್ಯರ ದಂಡು ಗಳು ದೇಶದಲ್ಲಿ ಪ್ರವೇಶಿಸ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ಏನಾಯಿ ತಂದರೆ, ಅವರು ಒಬ್ಬ ಮನುಷ್ಯನನ್ನು ಹೂಣಿಡಲು ಹೋಗುವಾಗ ಇಗೋ, ದಂಡನ್ನು ಕಂಡು ಆ ಮನುಷ್ಯ ನನ್ನು ಎಲೀಷ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ಧಿಯಲ್ಲಿ ಬಿಸಾಡಿದರು. ಸತ್ತ ಮನುಷ್ಯನು ಅದರಲ್ಲಿ ಬಿದ್ದಾಗ ಎಲೀಷನ ಎಲುಬು ಗಳಿಗೆ ತಗುಲಿ ಜೀವ ಉಂಟಾದವನಾಗಿ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ಲೂರಿ ಎದ್ದು ನಿಂ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ಯೆಹೋವಾಹಾಜನ ದಿವಸಗಳಲ್ಲೆಲ್ಲಾ ಅರಾ ಮ್ಯರ ಅರಸನಾದ ಹಜಾಯೇಲನು ಇಸ್ರಾಯೇಲನ್ನು ಬಾಧೆ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ರೆ ಕರ್ತನು ಅಬ್ರಹಾಮನ ಇಸಾಕನ ಯಾಕೋಬನ ಸಂಗಡ ಒಡಂಬಡಿಕೆಯನ್ನು ಮಾಡಿದ್ದರಿಂದ ಅವರಿಗೆ ದಯಮಾಡಿ ಅವರ ಮೇಲೆ ಕೃಪ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ಸಿ ಅವರ ಕಡೆಗೆ ತಿರುಗಿದನು. ಇನ್ನೂ ಅವರನ್ನು ನಾಶ ಮಾಡಲು ಅವರನ್ನು ತನ್ನಿಂದ ತೊರೆದು ಬಿಡಲು ಮನಸ್ಸಾಗಲಿ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ತನ್ನ ಸಮ್ಮುಖದಿಂದ ಹೊರಡಿಸಲ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ಹೀಗೆ ಅರಾಮ್ಯರ ಅರಸ ನಾದ ಹಜಾಯೇಲನು ಸತ್ತನು; ಅವನ ಮಗನಾದ ಬೆನ್ಹದದನು ಅವನಿಗೆ ಬದಲಾಗಿ ಅರಸ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ಗ ಯೆಹೋವಾಹಾಜನ ಮಗನಾದ ಯೋವಾ ಷನು ಯುದ್ಧದಲ್ಲಿ ತನ್ನ ತಂದೆಯಾದ ಯೆಹೋ ವಾಹಾಜನ ಕೈಯಿಂದ ಹಜಾಯೇಲನು ತಕ್ಕೊಂಡ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ಗಳನ್ನು ಅವನ ಮಗನಾದ ಬೆನ್ಹದದನ ಕೈ ಯಿಂದ ತಿರಿಗಿ ತಕ್ಕೊಂಡನು. ಯೋವಾಷನು ಅವನನ್ನು ಮೂರು ಸಾರಿ ಹೊಡೆದು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 ಗಳನ್ನು ತಿರಿಗಿ ತಕ್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2026-10-20T05:18:38Z</dcterms:created>
  <dcterms:modified xsi:type="dcterms:W3CDTF">2026-10-20T05:18:38Z</dcterms:modified>
  <dc:title>2 ಅರಸುಗಳು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