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மறுமொழிய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டனில்லாதவனுக்கு நீ எப்படி ஒத்தாசைபண்ணினாய்? பெலனற்ற கையை நீ எப்படி ஆதரித்தாய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டனில்லாதவனுக்கு நீ எப்படி ஒத்தாசைபண்ணினாய்? பெலனற்ற கையை நீ எப்படி ஆதரித்தாய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ஞானமில்லாதவனுக்கு எப்படி உசாவுதுணையாயிருந்து, மெய்ப்பொருளைக் குறைவற அறிவித்தாய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ருக்கு அறிவைப் போதித்தாய்? உன்னிடத்திலிருந்து புறப்பட்ட ஆவி யாருடையது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லத்தின் கீழ் மடிந்தவர்களுக்கும், அவர்களோடே தங்குகிறவர்களுக்கும் தத்தளிப்பு உண்ட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க்கு முன்பாகப் பாதாளம் வெளியாய்த் திறந்திருக்கிறது; நரகம் மூடப்படாத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உத்தரமண்டலத்தை வெட்டவெளியிலே விரித்து, பூமியை அந்தரத்திலே தொங்கவை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தண்ணீர்களைத் தம்முடைய கார்மேகங்களில் கட்டிவைக்கிறார்; அதின் பாரத்தினால் மேகம் கிழிகிற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சிங்காசனம் நிற்கும் ஆகாசத்தை ஸ்திரப்படுத்தி, அதின்மேல் தமது மேகத்தை விரி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தண்ணீர்கள்மேல் சக்கரவட்டம் தீர்த்தார்; வெளிச்சமும் இருளும் முடியுமட்டும் அப்படியே இ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டைய கண்டிதத்தால் வானத்தின் தூண்கள் அதிர்ந்து தத்தளி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து வல்லமையினால் சமுத்திரக் கொந்தளிப்பை அமரப்பண்ணி, தமது ஞானத்தினால் அதின் மூர்க்கத்தை அடக்க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மது ஆவியினால் வானத்தை அலங்கரித்தார்; அவருடைய கரம் நெளிவான சர்ப்ப நட்சத்திரத்தை உருவாக்க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இவைகள் அவருடைய கிரியையில் கடைகோடியானவைகள், அவரைக்குறித்து நாங்கள் கேட்டது எவ்வளவு கொஞ்சம்; அவருடைய வல்லமையின் இடிமுழக்கத்தை அறிந்தவன் யார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இவைகள் அவருடைய கிரியையில் கடைகோடியானவைகள், அவரைக்குறித்து நாங்கள் கேட்டது எவ்வளவு கொஞ்சம்; அவருடைய வல்லமையின் இடிமுழக்கத்தை அறிந்தவன் ய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69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અયૂબે ઉત્તર આપ્યો અને કહ્યું ક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ા, તમે ખૂબ પ્રોત્સાહન આપનારા છો અને તમે મારા દુર્બળ હાથને મજબૂત બનાવ્યા છે. બિલ્દાદ, સોફાર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લીફાઝ, તમે આ થાકેલા, પજવાયેલા માણસને ખુબ મદદ કર્તા રહ્યાં છ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ા, તમે શાણપણ વગરના આ માણસને અદભૂત શિખામણ આપી ! તમે ખરેખર દેખાડ્યું, તમે કેવા જ્ઞાની છ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ે કોની મદદથી બોલો છો? તમને કોના આત્માએ પ્રેરણા આપી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ૃથ્વી તળે તથા પાણીમાં તે મરેલાઓના આત્મા ભયથી ૂજ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ની સમક્ષ શેઓલ ઉઘાડું છે, અને વિનાશને કોઇ ઢાંકણ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ેવ ઉત્તરને ખાલી આકાશમાં ફેલાવે છે અને પૃથ્વીને શૂન્યાવકાશ પર લટકા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મણે ગાઢ વાદળામાં પાણી ભર્યું છે અને છતાં પાણીના ભારથી વાદળ ફૂંટ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ેવ આખા રાજ્યાસનને ઢાંકી દે છે. તે તેના પર વાદળાંઓ પાથરી અને સંતાડી દ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ેવે સમુદ્ર પર જે જગ્યાએ પ્રકાશ અને અંધકાર મળે છે, ગોળાકાર જેવી ક્ષિતિજ અંકિત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્યારે દેવ તેઓને ડરાવે છે, આકાશના આધારસ્તંભો હાલવા લાગ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દેવની શકિત સમુદ્રને શાંત કરે છે. પોતાના ડહાપણથી તેણે રહાબનોનાશ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મના શ્વાસથી આકાશ સ્વચ્છ રહે છે, એમણે એમના બળથી ભાગી જતાં સાપને હણ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 તો માત્ર થોડીકજ અદભૂત ચીજો દેવ કરે છે. આપણે તો માત્ર દેવનો મંદ ગણગણાટ જ સાંભળીએ છીએ. કોઇ ખરેખ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ી શકતું નથી કે દેવ કેવા મહાન અને શકિતશાળ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2026-10-21T05:30:39Z</dcterms:created>
  <dcterms:modified xsi:type="dcterms:W3CDTF">2026-10-21T05:30:39Z</dcterms:modified>
  <dc:title>અયૂબ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