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லனற்ற திராட்சச்செடி, அது தனக்குத்தானே கனிகொடுக்கிறது; அவன் தன் கனியின் திரளுக்குச் சரியாய்ப் பலிபீடங்களைத் திரளாக்குகிறான்; தங்கள் தேசத்தின் செழிப்புக்குச் சரியாய்ச் சிறப்பான படங்களைச் சிலைகளைச் செய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பிரிக்கப்பட்டிருக்கிறது; இப்போதும் குற்றஞ்சுமத்தப்படுவார்கள்; அவர்கள் பலிபீடங்களை இடித்து, அவர்கள் சிலைகளை நாசமாக்க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இருதயம் பிரிக்கப்பட்டிருக்கிறது; இப்போதும் குற்றஞ்சுமத்தப்படுவார்கள்; அவர்கள் பலிபீடங்களை இடித்து, அவர்கள் சிலைகளை நாசமாக்க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கர்த்தருக்குப் பயப்படாமற்போனபடியினால் நமக்கு ராஜா இல்லை; ராஜா இருந்தாலும் நமக்காக என்ன செய்வான் என்று இனிச் சொல்ல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கர்த்தருக்குப் பயப்படாமற்போனபடியினால் நமக்கு ராஜா இல்லை; ராஜா இருந்தாலும் நமக்காக என்ன செய்வான் என்று இனிச் சொல்ல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 படைச்சால்களில் விஷப்பூண்டுகளைப்போல நியாயத்தீர்ப்பு முளை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 படைச்சால்களில் விஷப்பூண்டுகளைப்போல நியாயத்தீர்ப்பு முளை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ொய்யாணையிடுகிற வார்த்தைகளைச் சொல்லி, உடன்படிக்கை பண்ணிக்கொண்டார்கள்; ஆகையால் வயல்வெளியின் படைச்சால்களில் விஷப்பூண்டுகளைப்போல நியாயத்தீர்ப்பு முளை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 களிகூர்ந்த அதின் ஜனமும், அதின் பூசாசாரிகளும் அதின் மகிமை அதைவிட்டு நீங்கிப்போயிற்றென்று அதற்காகத் துக்கங்கொண்டா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ின் குடிகள் பெத்தாவேனிலுள்ள கன்றுக்குட்டியினிமித்தம் பயம் அடைவார்கள்; அதற்காகக் களிகூர்ந்த அதின் ஜனமும், அதின் பூசாசாரிகளும் அதின் மகிமை அதைவிட்டு நீங்கிப்போயிற்றென்று அதற்காகத் துக்கங்கொண்டா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அசீரியாவிலே யாரேப் ராஜாவுக்குக் காணிக்கையாகக் கொண்டுபோகப்படும்; எப்பிராயீம் இலச்சையடைவான்; இஸ்ரவேல் தன் ஆலோசனையினாலே வெட்கப்படு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அசீரியாவிலே யாரேப் ராஜாவுக்குக் காணிக்கையாகக் கொண்டுபோகப்படும்; எப்பிராயீம் இலச்சையடைவான்; இஸ்ரவேல் தன் ஆலோசனையினாலே வெட்கப்படு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ாரியாவின் ராஜா தண்ணீரின்மேலிருக்கிற நுரையைப்போல் அழிந்துபோ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 பலிபீடங்களின்மேல் முளைக்கும்; பர்வதங்களைப்பார்த்து எங்களை மூடுங்கள் என்றும், குன்றுகளைப்பார்த்து எங்கள்மேல் விழுங்கள் என்றும் சொல்ல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 பலிபீடங்களின்மேல் முளைக்கும்; பர்வதங்களைப்பார்த்து எங்களை மூடுங்கள் என்றும், குன்றுகளைப்பார்த்து எங்கள்மேல் விழுங்கள் என்றும் சொல்ல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ுடைய பாவமாகிய ஆபேனின் மேடைகள் அழிக்கப்படும்; முட்செடிகளும் முட்பூண்டுகளும் அவர்கள் பலிபீடங்களின்மேல் முளைக்கும்; பர்வதங்களைப்பார்த்து எங்களை மூடுங்கள் என்றும், குன்றுகளைப்பார்த்து எங்கள்மேல் விழுங்கள் என்றும் சொல்ல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கிபியாவின் நாட்கள்முதல் பாவஞ்செய்துவந்தாய்; கிபியாவிலே அக்கிரமக்காரர்மேல் வந்த யுத்தம் தங்களைக் கிட்டுவதில்லையென்று அந்த நிலையிலே நிற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ே, நீ கிபியாவின் நாட்கள்முதல் பாவஞ்செய்துவந்தாய்; கிபியாவிலே அக்கிரமக்காரர்மேல் வந்த யுத்தம் தங்களைக் கிட்டுவதில்லையென்று அந்த நிலையிலே நிற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த் தண்டிக்க விரும்புகிறேன். அவர்கள் செய்த இரண்டுவித பாவங்களினிமித்தம் கட்டப்படும்போது, ஜனங்கள் அவர்களுக்கு விரோதமாய்க் கூ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த் தண்டிக்க விரும்புகிறேன். அவர்கள் செய்த இரண்டுவித பாவங்களினிமித்தம் கட்டப்படும்போது, ஜனங்கள் அவர்களுக்கு விரோதமாய்க் கூ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நன்றாய்ப் பழக்கப்பட்டுப் போரடிக்க விரும்புகிற கடாரியாயிருக்கிறான்; ஆனாலும் நான் அவன் அழகான கழுத்தின்மேல் நுகத்தடியை வைப்பேன், எப்பிராயீமை ஏர்பூட்டி ஓட்டுவேன்; யூதா உழுவான், யாக்கோபு அவனுக்குப் பரம்படி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நீதிக்கென்று விதைவிதையுங்கள்; தயவுக்கொத்ததாய் அறுப்பு அறுங்கள்; உங்கள் தரிசு நிலத்தைப் பண்படுத்துங்கள்; கர்த்தர் வந்து உங்கள்மேல் நீதியை வருஷிக்கப்பண்ணுமட்டும், அவரைத் தேடக் கால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நீதிக்கென்று விதைவிதையுங்கள்; தயவுக்கொத்ததாய் அறுப்பு அறுங்கள்; உங்கள் தரிசு நிலத்தைப் பண்படுத்துங்கள்; கர்த்தர் வந்து உங்கள்மேல் நீதியை வருஷிக்கப்பண்ணுமட்டும், அவரைத் தேடக் கால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ியாயத்தை உழுதீர்கள், தீவினையை அறுத்தீர்கள்; பொய்யின் கனிகளைப் புசித்தீர்கள்; உங்கள் வழியையும் உங்கள் பராக்கிரமசாலிகளின் திரளையும் நம்பின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ியாயத்தை உழுதீர்கள், தீவினையை அறுத்தீர்கள்; பொய்யின் கனிகளைப் புசித்தீர்கள்; உங்கள் வழியையும் உங்கள் பராக்கிரமசாலிகளின் திரளையும் நம்பின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 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 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உங்கள் ஜனங்களுக்குள் அமளி எழும்பும்; பிள்ளைகளின்மேல் தாய் மோதியடிக்கப்பட்ட யுத்தநாளிலே பெத்தார்பேலை சல்மான் அழித்ததுபோல, உங்கள் எல்லா அரண்களும் அழிக்க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கொடிய பொல்லாப்பினால் பெத்தேல் இப்படிப்பட்தை உங்களுக்குச் செய்யும்; அதிகாலமே இஸ்ரவேலின் ராஜா முற்றிலும் சங்கரிக்கப்ப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கொடிய பொல்லாப்பினால் பெத்தேல் இப்படிப்பட்தை உங்களுக்குச் செய்யும்; அதிகாலமே இஸ்ரவேலின் ராஜா முற்றிலும் சங்கரிக்கப்ப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 একটি দ্রাক্ষা গাছের মতো, যা প্রচুর পরিমাণে ফল উত্পন্ন করে| কিন্তু ইস্রায়েল য়তোই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শী পরিমাণে জিনিস পেয়েছে, ততোই মূর্ত্তিদের সম্মানার্থে সে আরো বেশী করে বেদী তৈরি করেছে| তাদের 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্তে আস্তে ভালোর দিকে গেছে, সেজন্য সেও মূর্ত্তিদের সম্মানার্থে দেবার জন্য ভালো ভালো পাথর বস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দের আনুগত্য বিভক্ত হয়ে গিয়েছিল| কিন্তু এখন তাদের নিজেদের অপরাধ স্বীকার করতে হবে| প্রভু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জো বেদী-গুলোকে ভেঙে ফেলবেন| তিনি তাদের স্মরণ স্তম্ভগুলোও ধ্বংস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খন ইস্রায়েলীয়রা বলে, “আমাদের কোন রাজা নেই| আমরা প্রভুকে সম্মান করি না! এবং তাঁর রাজা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করতে পারে 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প্রতিশ্রুতি করেছে- কিন্তু তারা কেবল মিথ্যা কথাই বলছে| তারা তাদের প্রতিশ্রুতিগুলি রাখ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অন্যান্য রাষ্ট্রের সঙ্গে চুক্তি করে| ঈশ্বর ওই চুক্তিগুলি পছন্দ করেন না| বিচারকরা য়েন, লাঙ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জমিতে গজিযে ওঠা বিষাক্ত আগাছার মত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মরিয়ার লোকরা বৈত্‌-আবনের বাছুরদের পূজা করে| ওই লোকরা সত্যই কাঁদবে| ওই যাজকরা সত্যই কাঁদবে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ুন্দর মূর্ত্তি চলে যাচ্ছে| মূর্ত্তিটিকে নিয়ে যা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টাকে অশূরীয়দের মহান রাজার উপহার হিসেবে নিয়ে যাওয়া হয়েছে| তিনি ইফ্রয়িমের এই লজ্জাকর মূর্ত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েখে দেবেন| এই মূর্ত্তির জন্য ইস্রায়েল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মরিয়ার ভ্রান্ত দেবতা ধ্বংস হবে| সেটা জলের ওপর দিয়ে ভেসে যাওয়া কাঠের খণ্ডের মতো মন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 পাপ করছে এবং বহু উচ্চস্থান তৈরী করেছে| আবনের উচ্চস্থানগুলি ধ্বংস হবে| কাঁটাগাছ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াছা তাদের বেদীর ওপর জন্মাবে| তখন তারা পর্বতদের বলবে, “আমাদের ঢেকে দাও!” এবং পাহাড়গুলোক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আমাদের ওপর ভেঙ্গে পড়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, তুমি গিবিয়ার সময় থেকে পাপ কাজ করেছো| (ওই লোকেরা সেখানে পাপ কাজ চালিয়ে গেছে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তে সত্য়িই ওই মন্দ লোকেরা যুদ্ধের মুখে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তাদের শাস্তি দিতে আসবো| সৈন্যরা একত্রিত হয়ে তাদের বিরুদ্ধে যুদ্ধ করতে আস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কে তাদের উভয় পাপের জন্যে শাস্তি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ফ্রয়িম একটি শিক্ষা দেওয়া বাছুরের মতো য়ে শস্য মাড়াইয়ের জমির উপর দিয়ে হাঁটতে ভালবাস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ঘাড়ের উপর দাসত্বের একটা ভালো জোযাল রাখব| আমি ইফ্রয়িমের উপর দড়ি রাখব| যখন যিহূদা জমি চাষ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ম্ভ করবে| যাকোব নিজেই জমিটাকে ভেঙ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ুমি যদি ধার্মিকতার বীজ বপন করো, তবে তুমি প্রকৃত ভালবাসার ফসল পাবে| তোমার জমি চাষ করো, তব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ঙ্গে ফসল তুলতে পারবে| তিনি আসবেন, এবং বৃষ্টি পড়ার মতো তোমার ওপরে ধার্মিকতা বর্ষণ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তুমি অসত্‌ জিনিস বপন করেছো, এবং ফসল হিসেবে অশান্তিই পেয়েছো| তুমি তোমার মিথ্যার 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যেছিলে| কারণ তুমি তোমার শক্তিতে এবং তোমার সৈন্যদের ওপর বিশ্বাস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জন্যে তোমার সৈন্যরা যুদ্ধের কোলাহল শুনবে এবং তোমাদের সব দুর্গগুলি ধ্বংস হবে| এটা সেই সম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হবে যখন শল্মন বৈত্‌-অর্ব্বেল ধ্বংস করেছিল| সেই যুদ্ধের সময়, মাযেরা তাদের সন্তানদের সঙ্গেই নিহ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বং তোমাদের ক্ষেত্রে বৈথেলে সেই রকমই ঘটবে| কারণ তোমরা অনেক অশুভ কাজ করেছিলে| যখন সেই দিনটি আস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ইস্রায়েলের রাজা সম্পূর্ণরূপে ধ্বংস হয়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2026-10-21T06:06:21Z</dcterms:created>
  <dcterms:modified xsi:type="dcterms:W3CDTF">2026-10-21T06:06:21Z</dcterms:modified>
  <dc:title>হোশেয়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