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ாய் கருதுவார் என்னை போஷிப்பார்
எந்தன் தேவைகள் எல்லாம் சந்திப்பார்
துன்ப நாளில் கைவிடாமல் 
தம் சிறகின் நிழலில் மறைப்ப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தற்கு எனக்கென்றும்
சர்வவல்லவர் கூட இருப்பார்
தளராமல் வனாந்திரத்தில்
பிரயாணம் செய்வேன் நம்பிக்கையோ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ல்லாப்புகள் நேரிடாது
வாதையோ உன்னை அணுகாது
பாதைகளில் தேவனுடைய
தூதர்கள் கரங்களில் தாங்குவார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வினிலே பயங்கரமும்
பகலில் பறக்கும் அம்புகளுக்கும்
இருளதிலே நடமாடும்
கொள்ளை நோய்களுக்கும் நான் பயப்படேன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ுவேன் நான் இயேசுவுடன்
அவர் நாமத்தின் வல்லமை அறிவேன்
கஷ்ட நாட்களில் கூட இருப்பார்
தீர்க்காயுசாய் திருப்தியாக்குவார் --- நம்புவதற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2026-07-30T15:31:41Z</dcterms:created>
  <dcterms:modified xsi:type="dcterms:W3CDTF">2026-07-30T15:31:41Z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