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for he is good: for his mercy endur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give thanks unto the God of gods: for his mercy endur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give thanks to the Lord of lords: for his mercy endures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him who alone does great wonders: for his mercy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him that by wisdom made the heavens: for his mercy endures for ev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him that stretched out the earth above the waters: for his mercy endures for ev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him that made great lights: for his mercy endures for ever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un to rule by day: for his mercy endures for ever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moon and stars to rule by night: for his mercy endures for ev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him that stroke Egypt in their firstborn: for his mercy endures for ever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brought out Israel from among them: for his mercy endures for ever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ith a strong hand, and with a stretched out arm: for his mercy endures for ev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o him which divided the Red sea into parts: for his mercy endures for ever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de Israel to pass through the midst of it: for his mercy endures for ever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overthrew Pharaoh and his host in the Red sea: for his mercy endures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overthrew Pharaoh and his host in the Red sea: for his mercy endures for ev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him which led his people through the wilderness: for his mercy endures for ev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o him which stroke great kings: for his mercy endures for ever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slew famous kings: for his mercy endures for ever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ihon king of the Amorites: for his mercy endures for ever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Og the king of Bashan: for his mercy endures for ever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gave their land for an heritage: for his mercy endures for ever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an heritage unto Israel his servant: for his mercy endures for ev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an heritage unto Israel his servant: for his mercy endures for ev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 remembered us in our low estate: for his mercy endures for ever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s redeemed us from our enemies: for his mercy endures for ev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s redeemed us from our enemies: for his mercy endures for ev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gives food to all flesh: for his mercy endures for e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O give thanks unto the God of heaven: for his mercy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8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2026-11-02T06:52:19Z</dcterms:created>
  <dcterms:modified xsi:type="dcterms:W3CDTF">2026-11-02T06:52:19Z</dcterms:modified>
  <dc:title>சங்கீதம்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