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ive thanks unto the LORD; for he is good: for his mercy endur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give thanks unto the God of gods: for his mercy endures for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 give thanks to the Lord of lords: for his mercy endures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him who alone does great wonders: for his mercy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him that by wisdom made the heavens: for his mercy endures for ev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him that stretched out the earth above the waters: for his mercy endures for ev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him that made great lights: for his mercy endures for ever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un to rule by day: for his mercy endures for ever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moon and stars to rule by night: for his mercy endures for ev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him that stroke Egypt in their firstborn: for his mercy endures for ever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brought out Israel from among them: for his mercy endures for ever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ith a strong hand, and with a stretched out arm: for his mercy endures for ev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o him which divided the Red sea into parts: for his mercy endures for ever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de Israel to pass through the midst of it: for his mercy endures for ever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overthrew Pharaoh and his host in the Red sea: for his mercy endures for ev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overthrew Pharaoh and his host in the Red sea: for his mercy endures for eve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him which led his people through the wilderness: for his mercy endures for eve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o him which stroke great kings: for his mercy endures for ever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slew famous kings: for his mercy endures for ever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ihon king of the Amorites: for his mercy endures for ever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Og the king of Bashan: for his mercy endures for ever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gave their land for an heritage: for his mercy endures for ever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an heritage unto Israel his servant: for his mercy endures for ev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Even an heritage unto Israel his servant: for his mercy endures for ev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 remembered us in our low estate: for his mercy endures for ever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s redeemed us from our enemies: for his mercy endures for ev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s redeemed us from our enemies: for his mercy endures for ev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 gives food to all flesh: for his mercy endures for ever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O give thanks unto the God of heaven: for his mercy endures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, அவர் நல்லவர்,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ாதி தேவனைத் துதியுங்கள்,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தி கர்த்த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ராய்ப் பெரிய அதிசயங்களைச் செய்கிற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ண்ணீர்களுக்கு மேலே பூமியைப் பரப்ப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சுடர்களை உண்டாக்கினவரைத் துதியுங்கள்; அவர் கிருபை என்றுமுள்ள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ஆளச் சூரியனைப் படை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யருடைய தலைச்சன்களைச் சங்கர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நடுவிலிருந்து இஸ்ரவேலைப் புறப்படப்பண்ண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ஜனங்களை வனாந்தரத்தில் நடத்தின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ரிய ராஜாக்களைச் சங்கர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பலமான ராஜாக்களை அழ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மோரியரின் ராஜாவாகிய சீகோனை அழ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சானின் ராஜாவாகிய ஓகை அழி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ைத் தம்முடைய தாசனாகிய இஸ்ரவேலுக்குச் சுதந்தரமாகவே தந்தவரைத் துதியுங்கள்; அவர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சத்துருக்களின் கையிலிருந்து நம்மை விடுதலைபண்ணினவரைத் துதியுங்கள்; அவர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ாம்சதேகமுள்ள யாவுக்கும் ஆகாரங் கொடுக்கிறவர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லோகத்தின் தேவனைத் துதியுங்கள்; அவர் கிருபை என்று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2026-09-17T05:39:59Z</dcterms:created>
  <dcterms:modified xsi:type="dcterms:W3CDTF">2026-09-17T05:39:59Z</dcterms:modified>
  <dc:title>சங்கீதம்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