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ியத்தைக் கைக்கொண்டுவருகிற நீதியுள்ள ஜாதி உள்ளே பிரவேசிப்பதற்காக வாசல்களைத் திறவ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உறுதியாய்ப் பற்றிக்கொண்ட மனதையுடையவன் உம்மையே நம்பியிருக்கிறபடியால், நீர் அவனைப் பூரண சமாதானத்துடன் காத்துக்கொள்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 என்றென்றைக்கும் நம்புங்கள்; கர்த்தராகிய யேகோவா நித்திய கன்மலைய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் அதை மிதிக்கும், சிறுமையானவர்களின் காலும் எளிமையானவர்களின் அடிகளுமே அதை மித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ாதை செம்மையாயிருக்கிறது; மகா நீதிபரராகிய நீர் நீதிமானுடைய பாதையைச் செம்மைப்படுத்த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ாதை செம்மையாயிருக்கிறது; மகா நீதிபரராகிய நீர் நீதிமானுடைய பாதையைச் செம்மைப்படுத்த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ங்களுக்குச் சமாதானத்தைக் கட்டளையிடுவீர்; எங்கள் கிரியைகளையெல்லாம் எங்களுக்காக நடத்திவருகிறவர் நீ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ங்களுக்குச் சமாதானத்தைக் கட்டளையிடுவீர்; எங்கள் கிரியைகளையெல்லாம் எங்களுக்காக நடத்திவருகிறவர் நீ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யைப் பெருகப்பண்ணினீர்; கர்த்தாவே, இந்த ஜாதியைப் பெருகப்பண்ணினீர்; நீர் மகிமைப்பட்டீர், தேசத்தின் எல்லை எல்லாவற்றையும் நெடுந்தூரத்தில் தள்ளி வைத்த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ெருக்கத்தில் உம்மைத்தேடினார்கள்; உம்முடைய தண்டனை அவர்கள்மேலிருக்கையில் அந்தரங்க வேண்டுதல் செய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ெருக்கத்தில் உம்மைத்தேடினார்கள்; உம்முடைய தண்டனை அவர்கள்மேலிருக்கையில் அந்தரங்க வேண்டுதல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 সময়ে যিহূদার লোকরা এই গান গাইবে:প্রভু আমাদের পরিত্রাণ দিন| আমাদের একটি শক্তিশালী দুর্ভ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ফটকগুলি খোলো| এক ন্যায়পরায়ণ জাতি প্রবেশ করবে| এরা ঈশ্বরের সুশিক্ষা মেনে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যেসব লোকরা আপনার ওপর নির্ভর করে এবং আপনার ওপর আস্থা রাখে তাদের প্রকৃত শান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দা সর্বদা প্রভুকে বিশ্বাস কর| তিনি তোমাদের চিরকালের নিরাপদ আশ্র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্রভু দাম্ভিক শহরকে ধ্বংস করবেন এবং তার অধিবাসীদের শাস্তি দেবেন| দাম্ভিক শহরকে তিনি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বেন| সেই শহর ধূলোয় মুখ থুবড়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দীনহীন এবং বিনযী মানুষরা সেই ধ্বংসস্তূপের ওপর দিয়ে হেঁট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ততাই ভাল লোকের বেঁচে থাকার পথ| যা কিছু সরল ও সত্য ভাল লোকরা তাকেই অনুসরণ করে| ঈশ্বর আপ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কে মসৃণ করুন যাতে সহজে তাকে মেনে চল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ভু আমরা আপনার বিচারের দিকে তাকিযে রয়েছি| আমাদের আত্মাগুলি আপনাকে এবং আপনার নামকে স্ম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আত্মা আপনার সাথে রাত্রিবাস করতে চায়| আমার আত্মা প্রতিটি নতুন দিনের ভোরে আপনার সঙ্গ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| পৃথিবীতে আপনার বিচার যখন নেমে আসবে তখন মানুষ বেঁচে থাকার সঠিক পথ শি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ুষ্ট লোকদের প্রতি যদি আপনি শুধু দয়া দেখান তাহলে তারা কোন কিছু ভাল করতে শিখবে না| এমনকি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ভালো পৃথিবীতে বাস করলেও তারা খারাপ কাজ করবে| তারা কখনও প্রভুর মহত্ব দেখ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ভু সেই সব লোকদের শাস্তি দেবার জন্য প্রস্তুত হোন| নিশ্চিত ভাবেই তারা এটা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কি এটা দেখতে পাবে না? প্রভু, দুষ্টরা দেখুক যে আপনার লোকদের জন্য আপনার যে ভালবাসা তা খুব দৃঢ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িত ভাবে তারা লজ্জিত হবে| আপনার শএুদের জন্য যে আগুন রাখা আছে তা ওদের পুড়িয়ে শেষ করে ফেল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, আমরা যে সব কাজ করার চেষ্টা করেছিলাম সে সব কাজে আপনি সফল হয়েছেন| তাই আমাদের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ঈশ্বর তাঁর লোকদের নতুন জীবন দে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পনিই আমাদের ঈশ্বর| কিন্তু অতীতে আমরা অন্য দেবতাদের মেনে চলতাম| আমরা ছিলাম অন্য মনিবদ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আমরা লোকদের শুধু আপনার নামই স্মরণ করা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সব মৃত দেবতারা বেঁচে ওঠে না| সেই সব প্রেতগণ মৃত্যু থেকে আর জেগে ওঠে না| আপনি তা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সিদ্ধান্ত নিয়েছিলেন| এবং তাদের সম্বন্ধে আমাদের ভাবনা উদ্রেক করবার যা কিছু তা সবই আপনি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প্রভু, এই জাতিতে আরো যোগ কর| এতে যোগ কর এবং সম্মানিত হও| দেশটির সর্বদিকের সীমা বৃদ্ধি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, লোকে যখন বিপদে পড়ে, তখন আপনাকে স্মরণ করে| আপনি যখন তাদের শাস্তি দেন, তখন তারা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রব প্রার্থ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ঠিক যেমন একটি গর্ভবতী মহিলা জন্ম দিতে যাচ্ছে এবং প্রসব যন্ত্রনায় চিত্কার করে কাঁদে, তেমনি, 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রা আপনার সামন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ই ভাবে, আমাদের যন্ত্রণা আছে এবং আমরা জন্ম দিই, কিন্তু শুধুই বাতাস| আমরা পৃথিবীর জন্য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তৈরী করতে পারি না| আমরা দেশের জন্য মুক্তি আন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প্রভু বলেন, “তোমাদের লোকরা মারা গিয়েছে, তবে তারা আবার বেঁচে উঠবে| আমার মান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হগুলি মৃত্যু থেকে জেগে উঠবে| মৃত মানুষরা মাটিতে উঠে দাঁড়াবে এবং সুখী হবে| তোমাদের আচ্ছাদ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িরসমূহ নতুন দিনের আলোর মতো ঝলমল করবে| এর অর্থ এই- নতুন সময় আসছে যখন পৃথিবী মৃত মানুষ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প্রাণের সঞ্চার ঘট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লোকরা, তোমরা তোমাদের ঘরের ভেতরে যাও| দরজা বন্ধ কর| ক্ষণিকের জন্য লুকিয়ে ঘরে থাক| তত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লুকাও যতক্ষণ না ঈশ্বরের রোধ শেষ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ৃথিবীর লোকদের কুকর্মের বিচার করতে প্রভু জেরুশালেমের মন্দির ছেড়ে চলে যাবেন| পৃথিবী নিহত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 প্রকাশিত করবে| পৃথিবী আর মৃত মানুষদের আচ্ছাদি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2026-10-20T03:12:09Z</dcterms:created>
  <dcterms:modified xsi:type="dcterms:W3CDTF">2026-10-20T03:12:09Z</dcterms:modified>
  <dc:title>যিশাইয়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