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 இவைகள் நடக்குங்காலங்களையும் சமயங்களையுங்குறித்து உங்களுக்கு எழுதவேண்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விலே திருடன் வருகிறவிதமாய்க் கர்த்தருடைய நாள் வருமென்று நீங்களே நன்றாய் அறிந்திருக்கிற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விலே திருடன் வருகிறவிதமாய்க் கர்த்தருடைய நாள் வருமென்று நீங்களே நன்றாய் அறிந்திருக்கிற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மும் சவுக்கியமும் உண்டென்று அவர்கள் சொல்லும்போது, கர்ப்பவதியானவளுக்கு வேதனை வருகிறதுபோல, அழிவு சடிதியாய் அவர்கள்மேல் வரும்; அவர்கள் தப்பிப்போவ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மும் சவுக்கியமும் உண்டென்று அவர்கள் சொல்லும்போது, கர்ப்பவதியானவளுக்கு வேதனை வருகிறதுபோல, அழிவு சடிதியாய் அவர்கள்மேல் வரும்; அவர்கள் தப்பிப்போ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ோதரரே, அந்த நாள் திருடனைப்போல உங்களைப் பிடித்துக்கொள்ளத்தக்கதாக நீங்கள் அந்தகாரத்திலிருக்கிறவர்களல்லவ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வெளிச்சத்தின் பிள்ளைகளும், பகலின் பிள்ளைகளுமாயிருக்கிறீர்கள்; நாம் இயேசுவுக்கும் இருளுக்கும் உள்ளானவர்களல்லவ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மற்றவர்கள் தூங்குகிறதுபோல நாம் தூங்காமல், விழித்துக்கொண்டு தெளிந்தவர்களாயிருக்கக்கட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ூங்குகிறவர்கள் இராத்திரியிலே தூங்குவார்கள்; வெறிகொள்ளுகிறவர்கள் இராத்திரியிலே வெறிகொள்ள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ுக்குரியவர்களாகிய நாமோ தெளிந்தவர்களாயிருந்து, விசுவாசம் அன்பு என்னும் மார்க்கவசத்தையும், இரட்சிப்பின் நம்பிக்கையென்னும் தலைச்சீராவையும் தரித்துக்கொண்டிருக்கக்கடவ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ுக்குரியவர்களாகிய நாமோ தெளிந்தவர்களாயிருந்து, விசுவாசம் அன்பு என்னும் மார்க்கவசத்தையும், இரட்சிப்பின் நம்பிக்கையென்னும் தலைச்சீராவையும் தரித்துக்கொண்டிருக்கக்கடவ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ைக் கோபாக்கினைக்கென்று நியமிக்காமல், நம்முடைய கர்த்தராகிய இயேசுகிறிஸ்துமூலமாய் இரட்சிப்படைவதற்கென்று நியமி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ைக் கோபாக்கினைக்கென்று நியமிக்காமல், நம்முடைய கர்த்தராகிய இயேசுகிறிஸ்துமூலமாய் இரட்சிப்படைவதற்கென்று நியமி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விழித்திருப்பவர்களானாலும் நித்திரையடைந்தவர்களானாலும், தம்முடனேகூட நாம் ஏகமாய்ப் பிழைத்திருக்கும்படி அவர் நமக்காக மரித்தா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விழித்திருப்பவர்களானாலும் நித்திரையடைந்தவர்களானாலும், தம்முடனேகூட நாம் ஏகமாய்ப் பிழைத்திருக்கும்படி அவர் நமக்காக மரித்தா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ீங்கள் செய்துவருகிறபடியே, ஒருவரையொருவர் தேற்றி, ஒருவருக்கொருவர் பக்திவிருத்தி உண்டாகும்படி செய்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ீங்கள் செய்துவருகிறபடியே, ஒருவரையொருவர் தேற்றி, ஒருவருக்கொருவர் பக்திவிருத்தி உண்டாகும்படி செய்ய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, சகோதரரே, உங்களுக்குள்ளே பிரயாசப்பட்டு, கர்த்தருக்குள் உங்களை விசாரணைசெய்கிறவர்களாயிருந்து, எங்களுக்குப் புத்திசொல்லுகிறவர்களை நீங்கள் மதி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, சகோதரரே, உங்களுக்குள்ளே பிரயாசப்பட்டு, கர்த்தருக்குள் உங்களை விசாரணைசெய்கிறவர்களாயிருந்து, எங்களுக்குப் புத்திசொல்லுகிறவர்களை நீங்கள் மதி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ிரியையினிமித்தம் அவர்களை மிகவும் அன்பாய் எண்ணிக்கொள்ளும்படி உங்களை வேண்டிக்கொள்ளுகிறோம். உங்களுக்குள்ளே சமாதானமாயி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ிரியையினிமித்தம் அவர்களை மிகவும் அன்பாய் எண்ணிக்கொள்ளும்படி உங்களை வேண்டிக்கொள்ளுகிறோம். உங்களுக்குள்ளே சமாதானமாய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சகோதரரே, நாங்கள் உங்களுக்குப் போதிக்கிறதென்னவென்றால், ஒழுங்கில்லாதவர்களுக்குப் புத்திசொல்லுங்கள், திடனற்றவர்களைத் தேற்றுங்கள், பலவீனரைத் தாங்குங்கள், எல்லாரிடத்திலும் நீடிய சாந்தமாய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சகோதரரே, நாங்கள் உங்களுக்குப் போதிக்கிறதென்னவென்றால், ஒழுங்கில்லாதவர்களுக்குப் புத்திசொல்லுங்கள், திடனற்றவர்களைத் தேற்றுங்கள், பலவீனரைத் தாங்குங்கள், எல்லாரிடத்திலும் நீடிய சாந்தமாய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மற்றொருவன் செய்யும் தீமைக்குத் தீமைசெய்யாதபடி பாருங்கள்; உங்களுக்குள்ளும் மற்ற யாவருக்குள்ளும் எப்பொழுதும் நன்மைசெய்ய நா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மற்றொருவன் செய்யும் தீமைக்குத் தீமைசெய்யாதபடி பாருங்கள்; உங்களுக்குள்ளும் மற்ற யாவருக்குள்ளும் எப்பொழுதும் நன்மைசெய்ய நாட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ொழுதும் சந்தோஷமாயிர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டைவிடாமல் ஜெபம்பண்ண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ல்லாவற்றிலேயும் ஸ்தோத்திரஞ்செய்யுங்கள்; அப்படிச் செய்வதே கிறிஸ்து இயேசுவுக்குள் உங்களைக்குறித்துத் தேவனுடைய சித்தம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ல்லாவற்றிலேயும் ஸ்தோத்திரஞ்செய்யுங்கள்; அப்படிச் செய்வதே கிறிஸ்து இயேசுவுக்குள் உங்களைக்குறித்துத் தேவனுடைய சித்தம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வியை அவித்துப்போடாத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ர்க்கதரிசனங்களை அற்பமாயெண்ணாதி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லாவற்றையும் சோதித்துப்பார்த்து, நலமானதைப் பிடித்துக்கொள்ள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ொல்லாங்காய்த் தோன்றுகிற எல்லாவற்றையும் விட்டு விலக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த்தின் தேவன் தாமே உங்களை முற்றிலும் பரிசுத்தமாக்குவாராக, உங்கள் ஆவி ஆத்துமா சரீரம்முழுவதும், நம்முடைய கர்த்தராகிய இயேசுகிறிஸ்து வரும்போது குற்றமற்றதாயிருக்கும்படி காக்கப்படுவ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த்தின் தேவன் தாமே உங்களை முற்றிலும் பரிசுத்தமாக்குவாராக, உங்கள் ஆவி ஆத்துமா சரீரம்முழுவதும், நம்முடைய கர்த்தராகிய இயேசுகிறிஸ்து வரும்போது குற்றமற்றதாயிருக்கும்படி காக்கப்படுவ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அழைக்கிறவர் உண்மையுள்ளவர், அவர் அப்படியே செய்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கோதரரே, எங்களுக்காக வேண்டிக்கொள்ள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ோதரரெல்லாரையும் பரிசுத்த முத்தத்தோடே வாழ்த்த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 நிருபம் பரிசுத்தமான சகோதரர் யாவருக்கும் வாசிக்கப்படும்படி செய்யவேண்டுமென்று கர்த்தர்பேரில் ஆணையிட்டு உங்களுக்குச் சொல்ல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ೋದರರೇ, ಈ ಕಾಲಗಳನ್ನೂ ಗಳಿಗೆಗಳನ್ನೂ ಕುರಿತು ನಿಮಗೆ ಬರೆಯು ವದು ಅವಶ್ಯ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ರಾತ್ರಿ ಕಾಲದಲ್ಲಿ ಕಳ್ಳನು ಹೇಗೆ ಬರುತ್ತಾನೋ ಹಾಗೆಯೇ ಕರ್ತನ ದಿನವು ಬರುವ ದೆಂದು ನೀವೇ ಚೆ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ಿದ್ದೀ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--ಸಮಾಧಾನವಾಗಿಯೂ ಸುರಕ್ಷಿತವಾಗಿಯೂ ಇರುತ್ತೇ ವೆಂದು ಜನರು ಹೇಳುತ್ತಿರುವಾಗಲೇ ಅವರ ಮೇಲೆ ನಾಶನವು ಗರ್ಭಿಣ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ಸವವೇದನೆ ಬರುವ ಪ್ರಕಾರ ಬರುವದು; ಅವರು ಹೇಗೂ ತಪ್ಪಿಸಿಕೊಳ್ಳಲಾರ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ಸಹೋದರರೇ, ಆ ದಿನವು ಕಳ್ಳನಂತೆ ನಿಮ್ಮ ಮೇಲೆ ಬರತಕ್ಕದ್ದಲ್ಲ; ನೀವು ಕತ್ತಲೆಯಲ್ಲಿರುವವ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ವೆಲ್ಲರೂ ಬೆಳಕಿನ ಮಕ್ಕಳೂ ಹಗಲಿನ ಮಕ್ಕಳೂ ಆಗಿದ್ದೀರಷ್ಟೆ; ನಾವು ರಾತ್ರಿಯವರೂ ಅಲ್ಲ, ಕತ್ತಲೆ ಯವರೂ 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ಕಾರಣ ನಾವು ಇತರರಂತೆ ನಿದ್ರೆಮಾಡದೆ ಎಚ್ಚರವಾಗಿರೋಣ, ಸ್ವಸ್ಥಚಿತ್ತರಾಗಿ ರ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ದ್ರೆ ಮಾಡುವವರು ರಾತ್ರಿಯಲ್ಲಿ ನಿದ್ರೆ ಮಾಡುತ್ತಾರೆ. ಅಮಲೇರುವವರು ರಾತ್ರಿಯಲ್ಲಿ ಅಮ ಲೇರ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ವಾದರೋ ಹಗಲಿನವರಾಗಿರಲಾಗಿ ವಿಶ್ವಾಸ ಪ್ರೀತಿಗಳೆಂಬ ಎದೆಕವಚವನ್ನೂ ರಕ್ಷಣೆಯ ನಿರೀಕ್ಷೆಯೆಂಬ ಶಿರಸ್ತ್ರಾಣ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ಿಸಿಕೊಂಡು ಸ್ವಸ್ಥ ಚಿತ್ತರಾಗಿರ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ಾಕಂದರೆ ದೇವರು ನಮ್ಮನ್ನು ಕೋಪಕ್ಕೆ ಗುರಿಯಾಗುವಂತೆ ನೇಮಿಸದೆ ನಾವು ನಮ್ಮ ಕರ್ತನಾದ ಯೇಸು ಕ್ರಿಸ್ತನ ಮೂಲಕ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ಣೆಯನ್ನು ಹೊಂದುವಂತೆ ನೇಮ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ವು ಎಚ್ಚರವಾಗಿ ದ್ದರೂ ಸರಿಯೇ, ನಿದ್ರೆಯಲ್ಲಿದ್ದರೂ ಸರಿಯೇ, ತನ್ನ ಜೊತೆಯಲ್ಲಿಯೇ ನಾವು ಜೀವಿಸಬೇಕೆಂದು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ೋಸ್ಕರ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ನೀವು ಈಗ ಮಾಡುತ್ತಿರುವ ಪ್ರಕಾರವೇ ಒಬ್ಬರನ್ನೊಬ್ಬರು ಸಂತೈಸಿ ಕೊಳ್ಳುತ್ತಾ ಒಬ್ಬರ ಭಕ್ತಿಯನ್ನೊಬ್ಬ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ೃದ್ಧಿಪಡಿಸುತ್ತಾ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ಹೋದರರೇ, ಯಾರು ನಿಮ್ಮಲ್ಲಿ ಪ್ರಯಾಸಪಟ್ಟು ಕರ್ತನ ಕಾರ್ಯಗಳಲ್ಲಿ ನಿಮ್ಮ ಮೇಲೆ ಮುಖ್ಯಸ್ಥರಾಗಿದ್ದ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ಧಿಹೇಳುತ್ತಾರೋ ಅವರನ್ನು ಲಕ್ಷ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ಅವರ ಕೆಲಸದ ನಿಮಿತ್ತ ಅವರನ್ನು ಪ್ರೀತಿ ಯಿಂದ ಬಹಳವಾಗಿ ಸನ್ಮಾನ ಮಾಡಬೇಕೆಂದ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ತ್ತೇವೆ; ನಿಮ್ಮ ನಿಮ್ಮೊಳಗೆ ಸಮಾಧಾನ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ಹೋದರರೇ, ಅಕ್ರಮವಾಗಿ ನಡೆಯುವವ ರನ್ನು ಎಚ್ಚರಿಸಿರಿ, ಮನಗುಂದಿದವರನ್ನಾದರಿಸಿರಿ. ಬಲ ಹೀನರಿಗೆ ಆಧಾರ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ರಲ್ಲಿಯೂ ತಾಳ್ಮೆಯುಳ್ಳ ವರಾಗಿರ್ರಿ ಎಂದು ನಿಮ್ಮನ್ನು ಪ್ರಬೋಧ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ಾರೂ ಅಪಕಾರಕ್ಕೆ ಅಪಕಾರ ಮಾಡದಂತೆ ನೋಡಿ ಕೊಳ್ಳಿರಿ; ಯಾವಾಗಲೂ ನೀವು ಒಬ್ಬರಿಗೊಬ್ಬರು ಹಿತ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ಂಡಿರುವದಲ್ಲದೆ ಎಲ್ಲರಿಗೂ ಹಿತ ವನ್ನು ಮಾಡುವ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ಾವಾಗಲೂ ಸಂತೋಷಿಸ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ಎಡೆಬಿಡದೆ ಪ್ರಾರ್ಥನೆ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ಎಲ್ಲಾದರಲ್ಲಿಯೂ ಕೃತಜ್ಞತಾ ಸ್ತುತಿ ಮಾಡಿರಿ; ಯಾಕಂದರೆ ಇದೇ ನಿಮ್ಮ ವಿಷಯ ವಾಗಿ ಕ್ರಿಸ್ತ ಯೇಸುವಿನಲ್ಲಿರುವ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ತ್ತ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ತ್ಮನನ್ನು ನಂದಿಸಬೇ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ಪ್ರವಾದನೆಗಳನ್ನು ಹೀನೈಸಬೇ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ಎಲ್ಲವನ್ನು ಪರಿಶೋಧಿಸಿ ಒಳ್ಳೇದನ್ನೇ ಭದ್ರವಾಗಿ ಹಿಡಿ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ಕಲ ವಿಧವಾದ ಕೆಟ್ಟತನದ ತೋರಿಕೆಗೆ ದೂರ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ಶಾಂತಿದಾಯಕನಾದ ದೇವರು ತಾನೇ ನಿಮ್ಮನ್ನು ಪರಿಪೂರ್ಣವಾಗಿ ಪವಿತ್ರ ಮಾಡಲಿ; ಇದಲ್ಲದೆ ನಮ್ಮ ಕರ್ತನಾದ ಯೇಸು ಕ್ರಿಸ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ೋಣದಲ್ಲಿ ನಿಮ್ಮ ಆತ್ಮ ಪ್ರಾಣ ಶರೀರಗಳು ದೋಷವಿಲ್ಲದೆ ಸಂಪೂರ್ಣ ವಾಗಿ ಕಾಣಿಸುವಂತೆ 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ಿಮ್ಮನ್ನು ಕರೆಯು ವಾತನು ನಂಬಿಗಸ್ತನು. ಆತನು ತನ್ನ ಕಾರ್ಯವನ್ನು ಸಾಧ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ಸಹೋದರರೇ, ನಮಗೋಸ್ಕರ ಪ್ರಾರ್ಥನೆ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ಪವಿತ್ರವಾದ ಮುದ್ದಿಟ್ಟು ಸಹೋದರ ರೆಲ್ಲರನ್ನೂ ವಂದ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ಈ ಪತ್ರಿಕೆಯನ್ನು ಪರಿಶುದ್ಧ ಸಹೋದರರೆಲ್ಲರಿಗೂ ಓದಿ ಹೇಳಬೇಕೆಂದು ನಿಮಗೆ ಕರ್ತನಿಂದ ಆಜ್ಞಾಪ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ಮ್ಮ ಕರ್ತನಾದ ಯೇಸು ಕ್ರಿಸ್ತನ ಕೃಪೆಯು ನಿಮ್ಮೊಂದಿಗ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2026-10-21T06:21:03Z</dcterms:created>
  <dcterms:modified xsi:type="dcterms:W3CDTF">2026-10-21T06:21:03Z</dcterms:modified>
  <dc:title>1 ಥೆಸಲೋನಿಕದವರಿಗೆ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