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லுள்ளவைகளையல்ல, மேலானவைகளையே ந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நீங்கள் மரித்தீர்கள், உங்கள் ஜீவன் கிறிஸ்துவுடனே தேவனுக்குள் மறைந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ின்பொருட்டே கீழ்ப்படியாமையின் பிள்ளைகள்மேல் தேவகோபாக்கினை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ும் முற்காலத்தில் அவர்களுக்குள்ளே சஞ்சரித்தபோது, அவைகளைச் செய்துகொண்டுவந்த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ைவிகளே, கர்த்தருக்கேற்கும்படி, உங்கள் புருஷருக்குக் கீழ்ப்படி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ர்களே, உங்கள் மனைவிகளில் அன்புகூருங்கள், அவர்கள்மேல் கசந்து கொள்ள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കയാൽ നിങ്ങൾ ക്രിസ്തുവിനോടുകൂടെ ഉയിർത്തെഴുന്നേറ്റിരിക്കുന്നു എങ്കിൽ ക്രിസ്തു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ത്തുഭാഗത്തു ഇരിക്കുന്നിടമായ ഉയരത്തിലുള്ളതു അന്വേ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ഭൂമിയിലുള്ളതല്ല ഉയരത്തിലുള്ളതു തന്നേ ചിന്ത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ൾ മരിച്ചു നിങ്ങളുടെ ജീവൻ ക്രിസ്തുവിനോടുകൂടെ ദൈവത്തിൽ മ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മ്മുടെ ജീവനായ ക്രിസ്തു വെളിപ്പെടുമ്പോൾ നിങ്ങളും അവനോടുകൂടെ തേജസ്സിൽ വെളി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ദുർന്നടപ്പു, അശുദ്ധി, അതിരാഗം, ദുർമ്മോഹം, വിഗ്രഹാരാധനയായ അത്യാഗ്രഹം ഇങ്ങനെ ഭൂമിയ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വയവങ്ങളെ മരിപ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വക നിമിത്തം ദൈവകോപം അനസരണംകെട്ടവരുടെ മേൽ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യിൽ ജീവിച്ചിരുന്ന കാലം നിങ്ങളും മുമ്പെ അവയിൽ നടന്ന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പ്പോഴോ നിങ്ങളും കോപം, ക്രോധം, ഈർഷ്യ, വായിൽനിന്നു വരുന്ന ദൂഷണം, ദുർഭാഷണം ഇവ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യോന്യം ഭോഷ്കു പറയരുതു. നിങ്ങൾ പഴയ മനുഷ്യനെ അവന്റെ പ്രവൃത്തികളോടുകൂടെ ഉരിഞ്ഞുകളഞ്ഞ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ന്നെ സൃഷ്ടിച്ചവന്റെ പ്രതിമപ്രകാരം പരിജ്ഞാനത്തിന്നായി പുതുക്കം പ്രാപിക്കുന്ന പുതിയ മനുഷ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ിരിക്കുന്ന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ൽ യവനനും യെഹൂദനും എന്നില്ല, പരിച്ഛേദനയും അഗ്രചർമ്മവും എന്നില്ല, ബർബ്ബരൻ, ശകൻ, ദാസ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തന്ത്രൻ എന്നുമില്ല; ക്രിസ്തുവത്രേ എല്ലാവരിലും എല്ലാ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ദൈവത്തിന്റെ വൃതന്മാരും വിശുദ്ധന്മാരും പ്രിയരുമായി മനസ്സലിവു, ദയ, താഴ്മ, സൌമ്യ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്ഷമ എന്നിവ ധര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യോന്യം പൊറുക്കയും ഒരുവനോടു ഒരുവന്നു വഴക്കുണ്ടായാൽ തമ്മിൽ ക്ഷമിക്കയും ചെയ്‍വിൻ;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ോടു ക്ഷമിച്ചതുപോലെ നിങ്ങള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ല്ലാറ്റിന്നും മീതെ സമ്പൂർണ്ണതയുടെ ബന്ധമായ സ്നേഹം ധ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്രിസ്തുവിന്റെ സമാധാനം നിങ്ങളുടെ ഹൃദയങ്ങളിൽ വാഴട്ടെ; അതിന്നല്ലോ നിങ്ങൾ ഏകശരീര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്ടുമിരിക്കുന്നതു; നന്ദിയുള്ളവരായും ഇ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ങ്കീർത്തനങ്ങളാലും സ്തുതികളാലും ആത്മികഗീതങ്ങളാലും തമ്മിൽ പഠിപ്പിച്ചും ബുദ്ധിയുപദേശ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ദിയോടെ നിങ്ങളുടെ ഹൃദയങ്ങളിൽ ദൈവത്തിന്നു പാടിയും ഇങ്ങനെ ക്രിസ്തുവിന്റെ വചനം ഐശ്വര്യമായി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ത്തോടും കൂടെ നിങ്ങളിൽ വസ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ാക്കിനാലോ, ക്രിയയാലോ എന്തു ചെയ്താലും സകലവും കർത്താവായ യേശുവിന്റെ നാമത്തിൽ ചെയ്ത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ാന്തരം പിതാവായ ദൈവത്തിന്നു സ്തോത്രം പറഞ്ഞുംകൊണ്ട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ഭാര്യമാരേ, നിങ്ങളുടെ ഭർത്താക്കന്മാർക്കു കർത്താവിൽ ഉചിതമാകും വണ്ണം കീഴടങ്ങ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ഭർത്താക്കന്മാരേ, നിങ്ങളുടെ ഭാര്യമാരെ സ്നേഹിപ്പിൻ; അവരോടു കൈപ്പായിര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ക്കളേ, നിങ്ങളുടെ അമ്മയപ്പന്മാരെ സകലത്തിലും അനുസരിപ്പിൻ. ഇതു കർത്താവിന്റെ ശിഷ്യന്മാരിൽ കണ്ട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കര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താക്കന്മാരേ, നിങ്ങളുടെ മക്കൾ അധൈര്യപ്പെടാതിരിക്കേണ്ടതിന്നു അവരെ കോപിപ്പ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സന്മാരേ, ജഡപ്രകാരമുള്ള യജമാനന്മാരെ സകലത്തിലും അനുസരിപ്പിൻ; മനുഷ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ിപ്പിക്കുന്നവരെപ്പോലെ ദൃഷ്ടിസേവകളാലല്ല കർത്താവിനെ ഭയപ്പെട്ടുകൊണ്ടു ഹൃദയത്തിന്റെ ഏകാഗ്രതയ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 അനുസരി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ൾ ചെയ്യുന്നതു ഒക്കെയും മനുഷ്യർക്കെന്നല്ല കർത്താവിന്നു എന്നപോലെ മനസ്സോടെ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കാശമെന്ന പ്രതിഫലം കർത്താവു തരും എന്നറിഞ്ഞു കർത്താവായ ക്രിസ്തുവിനെ സേ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ന്യായം ചെയ്യുന്നവൻ താൻ ചെയ്ത അന്യായത്തിന്നു ഒത്തതു പ്രാപിക്കും; മുഖപക്ഷ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2026-10-20T04:39:55Z</dcterms:created>
  <dcterms:modified xsi:type="dcterms:W3CDTF">2026-10-20T04:39:55Z</dcterms:modified>
  <dc:title>കൊലൊസ്സ്യർ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