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ோ உண்மையுள்ளவர், அவர் உங்களை ஸ்திரப்படுத்தி, தீமையினின்று விலக்கிக் காத்துக்கொள்ள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ங்கள் இருதயங்களை தேவனைப்பற்றும் அன்புக்கும் கிறிஸ்துவின் பொறுமைக்கும் நேராய் நடத்துவார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ங்கள் இருதயங்களை தேவனைப்பற்றும் அன்புக்கும் கிறிஸ்துவின் பொறுமைக்கும் நேராய் நடத்துவார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விதமாய் எங்களைப் பின்பற்றவேண்டுமென்று நீங்கள் அறிந்திருக்கிறீர்களே; நாங்கள் உங்களுக்குள்ளே ஒழுங்கற்று நடவ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விதமாய் எங்களைப் பின்பற்றவேண்டுமென்று நீங்கள் அறிந்திருக்கிறீர்களே; நாங்கள் உங்களுக்குள்ளே ஒழுங்கற்று நடவாம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ேலைசெய்ய மனதில்லாதிருந்தால் அவன் சாப்பிடவும் கூடாதென்று நாங்கள் உங்களிடத்தில் இருந்தபோது உங்களுக்குக் கட்டளையிட்டோ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ேலைசெய்ய மனதில்லாதிருந்தால் அவன் சாப்பிடவும் கூடாதென்று நாங்கள் உங்களிடத்தில் இருந்தபோது உங்களுக்குக் கட்டளையிட்ட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யாதொரு வேலையும் செய்யாமல், வீண் அலுவற்காரராய், ஒழுங்கற்றுத் திரிகிறார்களென்று கேள்விப்ப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நன்மை செய்வதிலே சோர்ந்துபோகாமல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னைச் சத்துருவாக எண்ணாமல், சகோதரனாக எண்ணி, அவனுக்குப் புத்திசொல்ல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வுலாகிய நான் என் கையெழுத்தாலே உங்களை வாழ்த்துகிறேன், நிருபங்கள்தோறும் இதுவே அடையாளம்; இப்படியே எழுத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முடைய கர்த்தராகிய இயேசுகிறிஸ்துவின் கிருபை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ഒടുവിൽ സഹോദരന്മാരേ, കർത്താവിന്റെ വചനം നിങ്ങളുടെ അടുക്കൽ എത്തിയതുപോലെ വേഗം വ്യാ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പ്പെടു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ല്ലാത്തവരും ദുഷ്ടന്മാരുമായ മനുഷ്യരുടെ കയ്യിൽ നിന്നു ഞങ്ങൾ വിടുവിക്കപ്പെടുവാനും ഞങ്ങൾക്കു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ർത്ഥിപ്പിൻ; വിശ്വാസം എല്ലാവർക്കും ഇ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ർത്താവോ വിശ്വസ്തൻ; അവൻ നിങ്ങളെ ഉറപ്പിച്ചു ദുഷ്ടന്റെ കയ്യിൽ അകപ്പെടാതവണ്ണം കാത്തുകൊള്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ൾ ആജ്ഞാപിക്കുന്നതു നിങ്ങൾ ചെയ്യുന്നു എന്നും മേലാലും ചെയ്യും എന്നും ഞങ്ങൾ നിങ്ങള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ൽ ഉ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ർത്താവു താൻ നിങ്ങളുടെ ഹൃദയങ്ങളെ ദൈവത്തിന്റെ സ്നേഹത്തിലേക്കും ക്രിസ്തുവിന്റെ സഹിഷ്ണതയ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ഹോദരന്മാരേ, ഞങ്ങളോടു പ്രാപിച്ച പ്രമാണം വിട്ടു ക്രമംകെട്ടു നടക്കുന്ന ഏതു സഹോദരന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ന്നുകൊള്ളേണം എന്നു നമ്മുടെ കർത്താവായ യേശുക്രിസ്തുവിന്റെ നാമത്തിൽ ഞങ്ങൾ നിങ്ങളോടു ആജ്ഞ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ങ്ങളെ അനുകരിക്കേണ്ടിയതു എങ്ങനെ എന്നു നിങ്ങൾ തന്നേ അറിയുന്നുവല്ലോ. ഞങ്ങൾ നിങ്ങളുടെ ഇടയിൽ ക്ര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ു നടന്നിട്ട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രുടെയും ആഹാരം വെറുതെ അനുഭവിച്ചിട്ടുമില്ല; നിങ്ങളിൽ ആർക്കും ഭാരമായിത്തീരരുതു എന്നുവെച്ചു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ധ്വാനത്തോടും പ്രയാസത്തോടും കൂടെ രാപ്പകൽ വേലചെയ്തു പോ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ധികാരമില്ലാഞ്ഞിട്ടല്ല, അനുകരിപ്പാൻ നിങ്ങൾക്കു ഞങ്ങളെ മാതൃകയാക്കിത്തരേണ്ടതിന്ന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േലചെയ്‍വാൻ മനസ്സില്ലാത്തവൻ തിന്നുകയുമരുതു എന്നു ഞങ്ങൾ നിങ്ങളോടുകൂടെ ഇരിക്കുമ്പോൾ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ജ്ഞാപിച്ചിട്ട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ളിൽ ചിലർ ഒട്ടും വേല ചെയ്യാതെ പരകാര്യം നോക്കി ക്രമംകെട്ടു നടക്കുന്നു എന്നു കേ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ങ്ങനെയുള്ളവരോടു: സാവധാനത്തോടു വേല ചെയ്തു അഹോവൃത്തി കഴിക്കേണം എന്നു കർത്താവായ യേശുക്രിസ്തു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ആജ്ഞാപിച്ചു 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ളോ, സഹോദരന്മാരേ, നന്മ ചെയ്യുന്നതിൽ തളർന്നു പോ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ഈ ലേഖനത്തിലുള്ള ഞങ്ങളുടെ വാക്കു അനുസരിക്കാത്തവൻ നാണിക്കേണ്ടതിന്നു അവനോടുള്ള സംസർഗ്ഗം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വേറുത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ങ്കിലും ശത്രു എന്നു വിചാരിക്കാതെ സഹോദരൻ എന്നുവെച്ചു അവനെ ബുദ്ധിയുപദേശിക്കയത്രേ വ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മാധാനത്തിന്റെ കർത്താവായവൻ താൻ നിങ്ങൾക്കു എല്ലായ്പോഴും സകലവിധത്തിലും സമാധാനം നല്കുമാറാക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ു നിങ്ങളെല്ലാവരോടും കൂടെ 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ൌലൊസായ എന്റെ കയ്യാൽ വന്ദനം; സകല ലേഖനത്തിലും ഇതുതന്നേ അടയാളം; ഇങ്ങനെ ഞാൻ എഴു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മ്മുടെ കർത്താവായ യേശുക്രിസ്തുവിന്റെ കൃപ നിങ്ങളെല്ലാവരോടുംകൂടെ 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2026-10-20T10:18:41Z</dcterms:created>
  <dcterms:modified xsi:type="dcterms:W3CDTF">2026-10-20T10:18:41Z</dcterms:modified>
  <dc:title>2 തെസ്സലോനിക്യർ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