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யர் அடிமைகொள்ளுகிற இஸ்ரவேல் புத்திரரின் பெருமூச்சையும் நான் கேட்டு, என் உடன்படிக்கையை நினைத்த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யர் அடிமைகொள்ளுகிற இஸ்ரவேல் புத்திரரின் பெருமூச்சையும் நான் கேட்டு, என் உடன்படிக்கையை நினைத்த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இஸ்ரவேல் புத்திரரை நோக்கி: நானே கர்த்தர்; உங்கள் மேல் எகிப்தியர் சுமத்தின சுமைகளை நீக்கி நான் உங்களை விடுவித்து, உங்களை அவர்கள் அடிமைத்தனத்திற்கு நீங்கலாக்கி, ஓங்கிய கையினாலும், மகா தண்டனைகளினாலும் உங்களை மீட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இஸ்ரவேல் புத்திரரை நோக்கி: நானே கர்த்தர்; உங்கள் மேல் எகிப்தியர் சுமத்தின சுமைகளை நீக்கி நான் உங்களை விடுவித்து, உங்களை அவர்கள் அடிமைத்தனத்திற்கு நீங்கலாக்கி, ஓங்கிய கையினாலும், மகா தண்டனைகளினாலும் உங்களை மீட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இஸ்ரவேல் புத்திரரை நோக்கி: நானே கர்த்தர்; உங்கள் மேல் எகிப்தியர் சுமத்தின சுமைகளை நீக்கி நான் உங்களை விடுவித்து, உங்களை அவர்கள் அடிமைத்தனத்திற்கு நீங்கலாக்கி, ஓங்கிய கையினாலும், மகா தண்டனைகளினாலும் உங்களை மீ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ை எனக்கு ஜனங்களாகச் சேர்த்துக்கொண்டு, உங்களுக்கு தேவனாயிருப்பேன்; உங்கள் மேல் எகிப்தியர் சுமத்திய சுமைகளை நீக்கி உங்களை விடுவிக்கிற உங்கள் தேவனாகிய கர்த்தர் நான் என்று அறி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ை எனக்கு ஜனங்களாகச் சேர்த்துக்கொண்டு, உங்களுக்கு தேவனாயிருப்பேன்; உங்கள் மேல் எகிப்தியர் சுமத்திய சுமைகளை நீக்கி உங்களை விடுவிக்கிற உங்கள் தேவனாகிய கர்த்தர் நான் என்று அறி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ுக்கும் ஈசாக்குக்கும் யாக்கோபுக்கும் கொடுப்பேன் என்று நான் ஆணையிட்ட தேசத்தில் உங்களைக் கொண்டுபோய், அதை உங்களுக்குச் சுதந்தரமாகக் கொடுப்பேன்; நான் கர்த்தர் என்று அவர்களுக்குச்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ுக்கும் ஈசாக்குக்கும் யாக்கோபுக்கும் கொடுப்பேன் என்று நான் ஆணையிட்ட தேசத்தில் உங்களைக் கொண்டுபோய், அதை உங்களுக்குச் சுதந்தரமாகக் கொடுப்பேன்; நான் கர்த்தர் என்று அவர்களுக்குச்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ப் பிரகாரமாக மோசே இஸ்ரவேல் புத்திரருக்குச் சொன்னான்; அவர்களோ மனமடிவினாலும் கொடுமையான வேலையினாலும் மோசேக்குச் செவிகொடாமற் 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ப் பிரகாரமாக மோசே இஸ்ரவேல் புத்திரருக்குச் சொன்னான்; அவர்களோ மனமடிவினாலும் கொடுமையான வேலையினாலும் மோசேக்குச் செவிகொடாமற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, கர்த்தர் மோசேயை நோக்கி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கிப்தின் ராஜாவாகிய பார்வோனிடத்தில் போய், அவன் தன் தேசத்திலிருந்து இஸ்ரவேல் புத்திரரைப் போகவிடும்படி அவனோடே பேசு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ுடைய சந்நிதானத்தில் நின்று, இஸ்ரவேல் புத்திரரே எனக்குச் செவிகொடுக்கவில்லை; பார்வோன் எனக்கு எப்படிச் செவிகொடுப்பான்? நான் விருத்தசேதனமில்லாத உதடுகள் உள்ளவ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ுடைய சந்நிதானத்தில் நின்று, இஸ்ரவேல் புத்திரரே எனக்குச் செவிகொடுக்கவில்லை; பார்வோன் எனக்கு எப்படிச் செவிகொடுப்பான்? நான் விருத்தசேதனமில்லாத உதடுகள் உள்ளவ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ோடும் ஆரோனோடும் பேசி, இஸ்ரவேல் புத்திரரை எகிப்து தேசத்திலிருந்து அழைத்துக்கொண்டு போகும்படிக்கு, அவர்களை இஸ்ரவேல் புத்திரரிடத்துக்கும் எகிப்தின் ராஜாவாகிய பார்வோனிடத்துக்கும் கட்டளை கொடுத்து அனுப்ப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ோடும் ஆரோனோடும் பேசி, இஸ்ரவேல் புத்திரரை எகிப்து தேசத்திலிருந்து அழைத்துக்கொண்டு போகும்படிக்கு, அவர்களை இஸ்ரவேல் புத்திரரிடத்துக்கும் எகிப்தின் ராஜாவாகிய பார்வோனிடத்துக்கும் கட்டளை கொடுத்து அனுப்ப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பிதாக்கள் வீட்டாரின் தலைவர் யாரென்றால், இஸ்ரவேலுக்கு முதல் பிறந்தவனாகிய ரூபனுடைய குமாரர் ஆனோக்கு, பல்லூ, எஸ்ரோன், கர்மீ; இவர்கள் ரூபனுடைய வம்சங்களின் தலைவ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பிதாக்கள் வீட்டாரின் தலைவர் யாரென்றால், இஸ்ரவேலுக்கு முதல் பிறந்தவனாகிய ரூபனுடைய குமாரர் ஆனோக்கு, பல்லூ, எஸ்ரோன், கர்மீ; இவர்கள் ரூபனுடைய வம்சங்களின் தலைவ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மியோனின் குமாரர் எமுவேல், யாமின், ஓகாத், யாகீன், சோகார், கானானிய ஸ்திரீயின் குமாரனாகிய சவுல்; சிமியோனுடைய வம்சங்களின் தலைவர் இவ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மியோனின் குமாரர் எமுவேல், யாமின், ஓகாத், யாகீன், சோகார், கானானிய ஸ்திரீயின் குமாரனாகிய சவுல்; சிமியோனுடைய வம்சங்களின் தலைவர் இவர்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ற்பத்திக் கிரமப்படி பிறந்த லேவியின் குமாரருடைய நாமங்களாவன, கெர்சோன், கோகாத், மெராரி என்பவைகள். லேவி நூற்று முப்பத்தேழு வருஷம் உயிரோட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ற்பத்திக் கிரமப்படி பிறந்த லேவியின் குமாரருடைய நாமங்களாவன, கெர்சோன், கோகாத், மெராரி என்பவைகள். லேவி நூற்று முப்பத்தேழு வருஷம் உயிரோட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வர் வம்சங்களின்படி பிறந்த கெர்சோனின் குமாரர் லிப்னீ, சிமேயீ என்ப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ோகாத்தின் குமாரர் அம்ராம், இத்சேயார், எப்ரோன், ஊசியேல் என்பவர்கள்; கோகாத் நூற்று முப்பத்து மூன்று வருஷம் உயிரோட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ோகாத்தின் குமாரர் அம்ராம், இத்சேயார், எப்ரோன், ஊசியேல் என்பவர்கள்; கோகாத் நூற்று முப்பத்து மூன்று வருஷம் உயிரோட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ராரியின் குமாரர் மகேலி, மூசி என்பவர்கள்; அவரவர் சந்ததியின்படி லேவியினுடைய வம்சங்களின் தலைவர் இவ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ம்ராம் தன் அத்தையாகிய யோகெபேத்தை விவாகம் பண்ணினான்; அவள் அவனுக்கு ஆரோனையும் மோசேயையும் பெற்றாள்; அம்ராம் நூற்று முப்பத்தேழு வருஷம் உயிரோட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ம்ராம் தன் அத்தையாகிய யோகெபேத்தை விவாகம் பண்ணினான்; அவள் அவனுக்கு ஆரோனையும் மோசேயையும் பெற்றாள்; அம்ராம் நூற்று முப்பத்தேழு வருஷம் உயிரோட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்சேயாரின் குமாரர் கோராகு, நெப்பேக், சித்ரி என்ப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ஊசியேலின் குமாரர் மீசவேல், எல்சாபான், சித்ரி என்ப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ோன் அம்மினதாபின் குமாரத்தியும் நகசோனின் சகோதரியுமாகிய எலிசபாளை விவாகம் பண்ணினான்; இவள் அவனுக்கு நாதாபையும், அபியூவையும், எலேயாசாரையும், இத்தாமாரையும் பெற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ோன் அம்மினதாபின் குமாரத்தியும் நகசோனின் சகோதரியுமாகிய எலிசபாளை விவாகம் பண்ணினான்; இவள் அவனுக்கு நாதாபையும், அபியூவையும், எலேயாசாரையும், இத்தாமாரையும் பெற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ராகின் குமாரர் ஆசீர், எல்க்கானா, அபியாசாப் என்பவர்கள்; கோராகியரின் வம்சத்தலைவர் இவர்கள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ான் பார்வோனுக்குச் செய்வதை இப்பொழுது காண்பாய்; பலத்த கையைக் கண்டு அவர்களைப் போகவிட்டு, பலத்த கையைக் கண்டு அவர்களைத் தன் தேசத்திலிருந்து துரத்தி விடுவா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ான் பார்வோனுக்குச் செய்வதை இப்பொழுது காண்பாய்; பலத்த கையைக் கண்டு அவர்களைப் போகவிட்டு, பலத்த கையைக் கண்டு அவர்களைத் தன் தேசத்திலிருந்து துரத்தி விடுவா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ரோனின் குமாரனாகிய எலெயாசார் பூத்தியேலுடைய குமாரத்திகளில் ஒருத்தியை விவாகம்பண்ணினான், அவள் அவனுக்குப் பினெகாசைப் பெற்றாள்; அவரவர் வம்சங்களின்படி லேவியருடைய பிதாக்களாகிய தலைவர் இவர்கள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ரோனின் குமாரனாகிய எலெயாசார் பூத்தியேலுடைய குமாரத்திகளில் ஒருத்தியை விவாகம்பண்ணினான், அவள் அவனுக்குப் பினெகாசைப் பெற்றாள்; அவரவர் வம்சங்களின்படி லேவியருடைய பிதாக்களாகிய தலைவர் இவர்க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, தேவன் மோசேயை நோக்கி: நான் யேகோவா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புத்திரரை அணியணியாய் எகிப்து தேசத்திலிருந்து நடத்திக்கொண்டு போவதற்குக் கர்த்தரால் கட்டளைபெற்ற ஆரோனும் மோசேயும் இவர்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புத்திரரை அணியணியாய் எகிப்து தேசத்திலிருந்து நடத்திக்கொண்டு போவதற்குக் கர்த்தரால் கட்டளைபெற்ற ஆரோனும் மோசேயும் இவர்கள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என்னும் நாமத்தினால் நான் ஆபிரகாமுக்கும் ஈசாக்குக்கும் யாக்கோபுக்கும் தரிசனமானேன்; ஆனாலும் யேகோவா என்னும் என் நாமத்தினால் நான் அவர்களுக்கு அறியப்பட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என்னும் நாமத்தினால் நான் ஆபிரகாமுக்கும் ஈசாக்குக்கும் யாக்கோபுக்கும் தரிசனமானேன்; ஆனாலும் யேகோவா என்னும் என் நாமத்தினால் நான் அவர்களுக்கு அறியப்பட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ை எகிப்திலிருந்து நடத்திக்கொண்டு போவதற்கு, எகிப்தின் ராஜாவாகிய பார்வோனோடே பேசின மோசேயும் ஆரோனும் இவ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ை எகிப்திலிருந்து நடத்திக்கொண்டு போவதற்கு, எகிப்தின் ராஜாவாகிய பார்வோனோடே பேசின மோசேயும் ஆரோனும் இவ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ரதேசிகளாய்த் தங்கின தேசமாகிய கானான் தேசத்தை அவர்களுக்குக் கொடுப்பேன் என்று நான் அவர்களோடே என் உடன்படிக்கையையும் ஏற்படுத்தியிருக்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ரதேசிகளாய்த் தங்கின தேசமாகிய கானான் தேசத்தை அவர்களுக்குக் கொடுப்பேன் என்று நான் அவர்களோடே என் உடன்படிக்கையையும் ஏற்படுத்தியிருக்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எகிப்து தேசத்திலே மோசேயோடே பேசின நாளில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மோசேயை நோக்கி: நானே கர்த்தர்; நான் உன்னோடே சொல்லுகிறவைகளையெல்லாம் நீ எகிப்து ராஜாவாகிய பார்வோனுக்குச் சொல் என்று சொன்னபோ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கர்த்தருடைய சந்நிதானத்தில்: நான் விருத்தசேதனமில்லாத உதடுகளுள்ளவன்; பார்வோன் எனக்கு எப்படிச் செவிகொடுப்பா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इस्राएली जिन्हें मिस्री लोग दासत्व में रखते हैं उनका कराहना भी सुनकर मैं ने अपनी वाचा को स्मर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इस कारण तू इस्राएलियों से कह, कि मैं यहोवा हूं, और तुम को मिस्रियों के बोझों के नीच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ूंगा, और उनके दासत्व से तुम को छुड़ाऊंगा, और अपनी भुजा बढ़ाकर और भारी दण्ड देकर तुम्हें छुड़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मैं तुम को अपनी प्रजा बनाने के लिये अपना लूंगा, और मैं तुम्हारा परमेश्वर ठहरूंगा; और तुम ज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े कि मैं तुम्हारा परमेश्वर यहोवा हूं जो तुम्हें मिस्रियों के बोझों के नीचे से निकाल ल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जिस देश के देने की शपथ मैं ने इब्राहीम, इसहाक, और याकूब से खाई थी उसी में मैं तुम्हें पहुंचा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तुम्हारा भाग कर दूंगा। मैं तो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ये बातें मूसा ने इस्राएलियों को सुनाईं; परन्तु उन्होंने मन की बेचैनी और दासत्व की क्रूरत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उसकी न सुन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ू जा कर मिस्र के राजा फिरौन से कह, कि इस्राएलियों को अपने देश में से निकल जाने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मूसा ने यहोवा से कहा, देख, इस्राएलियों ने मेरी नहीं सुनी; फिर फिरौन मुझ भद्दे बोलने वाले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र सुन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होवा ने मूसा और हारून को इस्राएलियोंऔर मिस्र के राजा फिरौन के लिये आज्ञा इस अभिप्राय से 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वे इस्राएलियों को मिस्र देश से निकाल ले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नके पितरों के घरानोंके मुख्य पुरूष ये हैं: इस्राएल के जेठा रूबेन के पुत्र: हनोक, पल्लू, हेस्रो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कर्म्मी थे; इन्हीं से रूबेन के कुल निक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शिमोन के पुत्र: यमूएल, यामीन, ओहद, याकिन, और सोहर थे, और एक कनानी स्त्री का बेटा शाउल भी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न्हीं से शिमोन के कुल निक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लेवी के पुत्र जिन से उनकी वंशावली चली है, उनके नाम ये हैं: अर्थात गेर्शोन, कहात और मरारी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वी को पूरी अवस्था एक सौ सैंतीस वर्ष क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गेर्शोन के पुत्र जिन से उनका कुल चला: लिबनी और शिमी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कहात के पुत्र: अम्राम, यिसहार, हेब्रोन और उज्जीएल थे, और कहात की पूरी अवस्था एक सौ सैंती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र्ष क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मरारी के पुत्र: महली और मूशी थे। लेवियों के कुल जिन से उनकी वंशावली चली ये ह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अम्राम ने अपनी फूफी योकेबेद को ब्याह लिया और उससे हारून और मूसा उत्पन्न हुए, और अम्राम की पू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वस्था एक सौ सैंतीस वर्ष क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यिसहार के पुत्र कोरह, नेपेग और जिक्री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उज्जीएल के पुत्र: मीशाएल, एलसापन और सित्री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हारून ने अम्मीनादाब की बेटी, और नहशोन की बहिन एलीशेबा को ब्याह लिया; और उससे नादाब, अबीह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लाजार और ईतामार उत्पन्न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कोरह के पुत्र: अस्सीर, एलकाना और अबीआसाप थे; और इन्हीं से कोरहियों के कुल निक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यहोवा ने मूसा से कहा, अब तू देखेगा कि मैं फिरौन ने क्या करूंगा; जिस से वह उन को बरबस निकाले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तो उन्हें अपने देश से बरबस निकाल द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हारून के पुत्र एलाजार ने पूतीएल की एक बेटी को ब्याह लिया; और उससे पीनहास उत्पन्न हुआ जिन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ा कुल चला। लेवियों के पितरों के घरानों के मुख्य पुरूष ये ह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परमेश्वर ने मूसा से कहा, कि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हारून और मूसा वे ही हैं जिन को यहोवा ने यह आज्ञा दी, कि इस्राएलियों को दल दल करके उनके जत्थ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सार मिस्र देश से निकाल ले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ैं सर्वशक्तिमान ईश्वर के नाम से इब्राहीम, इसहाक, और याकूब को दर्शन देता था, परन्तु यहोवा के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ैं उन पर प्रगट 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ये वही मूसा और हारून हैं जिन्होंने मिस्र के राजा फिरौन से कहा, कि हम इस्राएलियों को मिस्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 ले जाए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मैं ने उनके साथ अपनी वाचा दृढ़ की है, अर्थात कनान देश जिस में वे परदेशी हो कर रहते थे,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ें दे द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जब यहोवा ने मिस्र देश में मूसा से यह बात कह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कि मैं तो यहोवा हूं; इसलिये जो कुछ मैं तुम से कहूंगा वह सब मिस्र के राजा फिरौन से कह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मूसा ने यहोवा को उत्तर दिया, कि मैं तो बोलने में भद्दा हूं; और फिरोन क्योंकर मेरी सुन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2026-10-21T05:48:41Z</dcterms:created>
  <dcterms:modified xsi:type="dcterms:W3CDTF">2026-10-21T05:48:41Z</dcterms:modified>
  <dc:title>निर्गमन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