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came all the tribes of Israel to David unto Hebron, and spoke, saying, Behold, we are your bone and your fles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came all the tribes of Israel to David unto Hebron, and spoke, saying, Behold, we are your bone and your fles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lso in time past, when Saul was king over us, you were he that led out and brought in Israel: and the LORD said to you, You shall feed my people Israel, and you shall be a captain over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lso in time past, when Saul was king over us, you were he that led out and brought in Israel: and the LORD said to you, You shall feed my people Israel, and you shall be a captain over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lso in time past, when Saul was king over us, you were he that led out and brought in Israel: and the LORD said to you, You shall feed my people Israel, and you shall be a captain over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all the elders of Israel came to the king to Hebron; and king David made a league with them in Hebron before the LORD: and they anointed David king over Isra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all the elders of Israel came to the king to Hebron; and king David made a league with them in Hebron before the LORD: and they anointed David king over Israe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 all the elders of Israel came to the king to Hebron; and king David made a league with them in Hebron before the LORD: and they anointed David king over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David was thirty years old when he began to reign, and he reigned forty year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n Hebron he reigned over Judah seven years and six months: and in Jerusalem he reigned thirty and three years over all Israel and Juda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n Hebron he reigned over Judah seven years and six months: and in Jerusalem he reigned thirty and three years over all Israel and Juda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king and his men went to Jerusalem unto the Jebusites, the inhabitants of the land: which spoke unto David, saying, Except you take away the blind and the lame, you shall not come in here: thinking, David cannot come in her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king and his men went to Jerusalem unto the Jebusites, the inhabitants of the land: which spoke unto David, saying, Except you take away the blind and the lame, you shall not come in here: thinking, David cannot come in her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king and his men went to Jerusalem unto the Jebusites, the inhabitants of the land: which spoke unto David, saying, Except you take away the blind and the lame, you shall not come in here: thinking, David cannot come in her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David took the strong hold of Zion: the same is the city of Davi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said on that day, Whosoever gets up to the watercourse, and strikes the Jebusites, and the lame and the blind that are hated of David's soul, he shall be chief and captain. Wherefore they said, The blind and the lame shall not come into the hous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said on that day, Whosoever gets up to the watercourse, and strikes the Jebusites, and the lame and the blind that are hated of David's soul, he shall be chief and captain. Wherefore they said, The blind and the lame shall not come into the hous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said on that day, Whosoever gets up to the watercourse, and strikes the Jebusites, and the lame and the blind that are hated of David's soul, he shall be chief and captain. Wherefore they said, The blind and the lame shall not come into the hous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David dwelt in the fort, and called it the city of David. And David built round about from Millo and inwa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David dwelt in the fort, and called it the city of David. And David built round about from Millo and inwa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David went on, and grew great, and the LORD God of hosts was with hi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iram king of Tyre sent messengers to David, and cedar trees, and carpenters, and stone workers: and they built David an hous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iram king of Tyre sent messengers to David, and cedar trees, and carpenters, and stone workers: and they built David an hous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David perceived that the LORD had established him king over Israel, and that he had exalted his kingdom for his people Israel's sak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David perceived that the LORD had established him king over Israel, and that he had exalted his kingdom for his people Israel's sak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took him more concubines and wives out of Jerusalem, after he was come from Hebron: and there were yet sons and daughters born to Davi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took him more concubines and wives out of Jerusalem, after he was come from Hebron: and there were yet sons and daughters born to Davi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se be the names of those that were born unto him in Jerusalem; Shammuah, and Shobab, and Nathan, and Solom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bhar also, and Elishua, and Nepheg, and Japhi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Elishama, and Eliada, and Eliphale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when the Philistines heard that they had anointed David king over Israel, all the Philistines came up to seek David; and David heard of it, and went down to the hol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when the Philistines heard that they had anointed David king over Israel, all the Philistines came up to seek David; and David heard of it, and went down to the hol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Philistines also came and spread themselves in the valley of Repha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David enquired of the LORD, saying, Shall I go up to the Philistines? will you deliver them into mine hand? And the LORD said unto David, Go up: for I will doubtless deliver the Philistines into yours han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David enquired of the LORD, saying, Shall I go up to the Philistines? will you deliver them into mine hand? And the LORD said unto David, Go up: for I will doubtless deliver the Philistines into yours han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David enquired of the LORD, saying, Shall I go up to the Philistines? will you deliver them into mine hand? And the LORD said unto David, Go up: for I will doubtless deliver the Philistines into yours han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came to Baalperazim, and David stroke them there, and said, The LORD has broken forth upon mine enemies before me, as the breach of waters. Therefore he called the name of that place Baalperaz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came to Baalperazim, and David stroke them there, and said, The LORD has broken forth upon mine enemies before me, as the breach of waters. Therefore he called the name of that place Baalperazi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David came to Baalperazim, and David stroke them there, and said, The LORD has broken forth upon mine enemies before me, as the breach of waters. Therefore he called the name of that place Baalperaz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re they left their images, and David and his men burned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re they left their images, and David and his men burned th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Philistines came up yet again, and spread themselves in the valley of Repha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David enquired of the LORD, he said, You shall not go up; but fetch a compass behind them, and come upon them opposite to the mulberry tre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David enquired of the LORD, he said, You shall not go up; but fetch a compass behind them, and come upon them opposite to the mulberry tre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let it be, when you hear the sound of a going in the tops of the mulberry trees, that then you shall bestir yourself: for then shall the LORD go out before you, to strike the host of the Philistin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let it be, when you hear the sound of a going in the tops of the mulberry trees, that then you shall bestir yourself: for then shall the LORD go out before you, to strike the host of the Philistin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David did so, as the LORD had commanded him; and stroke the Philistines from Geba until you come to Gaz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David did so, as the LORD had commanded him; and stroke the Philistines from Geba until you come to Gaz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8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க்காலத்திலே இஸ்ரவேலின் கோத்திரங்களெல்லாம் எப்ரோனிலிருக்கிற தாவீதினிடத்தில் வந்து: இ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எலும்பும் உம்முடைய மாம்சமுமா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வுல் எங்கள்மேல் ராஜாவாயிருக்கும்போதே இஸ்ரவேலை நடத்திக்கொண்டுபோனவரும் நடத்திகொண்டு வந்த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கர்த்தர்: என் ஜனமாகிய இஸ்ரவேலை நீ மேய்த்து, நீ இஸ்ரவேலின்மேல் தலைவனாயிருப்பாய்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த்தில் சொன்னா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ன் மூப்பர் எல்லாரும் எப்ரோனில் ராஜாவினிடத்தில் வந்தார்கள்; தாவீதுராஜா எப்ரோ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முன்பாக அவர்களோடே உடன்படிக்கைபண்ணினபின்பு, அவர்கள் தாவீதை இஸ்ரவேலின்மேல் ராஜா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ஷே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வீது ராஜாவாகும்போது, முப்பது வயதாயிருந்தான்; அவன் நாற்பது வருஷம் ராஜ்யபார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எப்ரோனிலே யூதாவின்மேல் ஏழு வருஷமும் ஆறு மாதமும், எருசலேமிலே சமஸ்த இஸ்ரவேலி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ன்மேலும் முப்பத்துமூன்று வருஷமும் ராஜ்யபார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சத்திலே குடியிருக்கிற எபூசியர்மேல் யுத்தம்பண்ண ராஜாவானவன் தன் மனுஷரோடேகூட எருசலேமுக்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இதிலே பிரவேசிக்க தாவீதினால் கூடாது என்று எண்ணி, தாவீதை நோக்கி: நீ இதற்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ப்பதில்லை; குருடரும் சப்பாணிகளும் உன்னைத் தடுப்பார்கள்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னாலும் தாவீது சீயோன் கோட்டையைப் பிடித்தான்; அது தாவீதின் நகர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வன் சாலகத்தின் வழியாய் ஏறி, எபூசியரையும் தாவீதின் ஆத்துமா பகைக்கிற சப்பாணிகளையும், குருட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ய அடிக்கிறானோ, அவன் தலைவனாயிருப்பான் என்று தாவீது அன்றையதினம் சொல்லியிருந்தான்; அதனால் குருட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ணியும் வீட்டிலே வரலாகாது என்று சொல்லுகிற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க் கோட்டையிலே தாவீது வாசம்பண்ணி, அதற்குத் தாவீதின் நகரம் என்று பேரிட்டு, மில்லோ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ந்துவக்கி, உட்புறமட்டும் சுற்றிலுமிருக்கிற மதிலை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வீது நாளுக்குநாள் விருத்தியடைந்தான்; சேனைகளின் தேவனாகிய கர்த்தர் அவனோடேகூட இ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ருவின் ராஜாவாகிய ஈராம் தாவீதினிடத்தில் ஸ்தானாபதிகளையும் கேதுருமரங்களையும், தச்ச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ச்சரையும் அனுப்பினான்; அவர்கள் தாவீதுக்கு ஒரு வீட்டைக் 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ர்த்தர் தன்னை இஸ்ரவேலின்மேல் ராஜாவாகத் திடப்படுத்தி, தம்முடைய ஜனமாகிய இஸ்ரவேலி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ய ராஜ்யத்தை உயர்த்தினார் என்று தாவீது கண்டறி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எப்ரோனிலிருந்து வந்தபின்பு, எருசலேமில் இன்னும் அதிகமான மறுமனையாட்டிகளையும் ஸ்தி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ன்; இன்னும் அதிக குமாரரும் குமாரத்திகளும் தாவீதுக்குப் பிற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ருசலேமில் அவனுக்குச் சம்முவா, சோபா, நாத்தான், 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ப்பார், எலிசூவா, நெப்பேக், ய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லிஷாமா, எலியாதா, எலிப்பேலேத் என்னும் பேர்களையுடைய குமாரர் பிற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வீதை இஸ்ரவேலின்மேல் ராஜாவாக அபிஷேகம்பண்ணினார்கள் என்று பெலிஸ்தர் கேள்விப்பட்டபோ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தாவீதைத் தேடும்படிவந்தார்கள்; அதைத் தாவீது கேட்டபோது, ஒரு அரணிப்பான இடத்துக்கு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லிஸ்தரோ வந்து, ரெப்பாயீம் பள்ளத்தாக்கிலே பரவி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லிஸ்தருக்கு விரோதமாய்ப்போகலாமா, அவர்களை என் கையில் ஒப்புக்கொடுப்பீரா என்று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த்தில் விசாரித்தபோது, கர்த்தர்: போ, பெலிஸ்தரை உன் கையில் நிச்சயமாய் ஒப்புக்கொடுப்பே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க்கு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வீது பாகால் பிராசீமுக்கு வந்து, அங்கே அவர்களை முறிய அடித்து, தண்ணீர்கள் உடைத்தோடுகிற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 சத்துருக்களை எனக்கு முன்பாக உடைத்து ஓடப்பண்ணினார் என்று சொல்லி, அதினிமித்தம்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ற்குப் பாகால்பிராசீம் 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ங்கே பெலிஸ்தர் தங்கள் விக்கிரகங்களைவிட்டு ஓடிப்போனார்கள்; அவைகளைத் தாவீதும் அவன் மனுஷ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லிஸ்தர் திரும்பவும் வந்து, ரெப்பாயீம் பள்ளத்தாக்கிலே இ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தாவீது கர்த்தரிடத்தில் விசாரித்ததற்கு, அவர்: நீ நேராய்ப் போகாமல், அவர்களுக்குப் பின்னாலே சு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க்கட்டைச் செடிகளுக்கு எதிரேயிருந்து, அவர்கள்மேல் பாய்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சுக்கட்டைச் செடிகளின் துணிகளிலே செல்லுகிற இரைச்சலை நீ கேட்கும்போது, சீக்கிரமாய் எழும்பி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பெலிஸ்தரின் பாளயத்தைமுறிய அடிக்க, கர்த்தர் உனக்கு முன்பாகப் புறப்பட்டிருப்பா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த்தர் தாவீதுக்குக் கட்டளையிட்டபிரகாரம் அவன் செய்து, பெலிஸ்தரைக் கேபா துவக்கிக் கேசே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மட்டும் முறிய அ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5]]></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2026-10-21T01:56:52Z</dcterms:created>
  <dcterms:modified xsi:type="dcterms:W3CDTF">2026-10-21T01:56:52Z</dcterms:modified>
  <dc:title>2 சாமுவேல்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