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 துரும்பாயிருப்பார்கள்; வரப்போகிற அந்த நாள் அவர்களைச் சுட்டெரிக்கும்; அது அவர்களுக்கு வேரையும் கொப்பையும் வைக்காமற்போ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 துரும்பாயிருப்பார்கள்; வரப்போகிற அந்த நாள் அவர்களைச் சுட்டெரிக்கும்; அது அவர்களுக்கு வேரையும் கொப்பையும் வைக்காமற்போ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சூளையைப்போல எரிகிறநாள் வரும்; அப்பொழுது அகங்காரிகள் யாவரும் அக்கிரமஞ்செய்கிற யாவரும் துரும்பாயிருப்பார்கள்; வரப்போகிற அந்த நாள் அவர்களைச் சுட்டெரிக்கும்; அது அவர்களுக்கு வேரையும் கொப்பையும் வைக்காமற்போ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நாமத்துக்குப் பயந்திருக்கிற உங்கள்மேல் நீதியின் சூரியன் உதிக்கும்; அதின் செட்டைகளின்கீழ் ஆரோக்கியம் இருக்கும்; நீங்கள் வெளியே புறப்பட்டுப்போய், கொழுத்த கன்றுகளைப்போல வளரு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ன் நாமத்துக்குப் பயந்திருக்கிற உங்கள்மேல் நீதியின் சூரியன் உதிக்கும்; அதின் செட்டைகளின்கீழ் ஆரோக்கியம் இருக்கும்; நீங்கள் வெளியே புறப்பட்டுப்போய், கொழுத்த கன்றுகளைப்போல வளர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ை மிதிப்பீர்கள்; நான் இதைச் செய்யும்நாளிலே அவர்கள் உங்கள் உள்ளங்கால்களின்கீழ் சாம்பலாயிருப்ப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ை மிதிப்பீர்கள்; நான் இதைச் செய்யும்நாளிலே அவர்கள் உங்கள் உள்ளங்கால்களின்கீழ் சாம்பலாயிருப்ப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ரேபிலே இஸ்ரவேலரெல்லாருக்காகவும் என் தாசனாகிய மோசேக்கு நான் கற்பித்த நியாயப்பிரமாணமாகிய கட்டளைகளையும் நியாயங்களையும் நினை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ஓரேபிலே இஸ்ரவேலரெல்லாருக்காகவும் என் தாசனாகிய மோசேக்கு நான் கற்பித்த நியாயப்பிரமாணமாகிய கட்டளைகளையும் நியாயங்களையும் நினை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கர்த்தருடைய பெரிதும் பயங்கரமுமான நாள் வருகிறதற்குமுன்னே நான் உங்களிடத்திற்கு எலியா தீர்க்கதரிசியை அனுப்ப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ந்து பூமியைச் சங்காரத்தால் அடிக்காதபடிக்கு, அவன் பிதாக்களுடைய இருதயத்தைப் பிள்ளைகளிடத்திற்கும், பிள்ளைகளுடைய இருதயத்தை அவர்கள் பிதாக்களிடத்திற்கும் திருப்ப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ந்து பூமியைச் சங்காரத்தால் அடிக்காதபடிக்கு, அவன் பிதாக்களுடைய இருதயத்தைப் பிள்ளைகளிடத்திற்கும், பிள்ளைகளுடைய இருதயத்தை அவர்கள் பிதாக்களிடத்திற்கும் திருப்ப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లయనగా నియమింపబడిన దినము వచ్చుచున్నది, కొలిమి కాలునట్లు అది కాలును;గర్విష్ఠులందరును దుర్మార్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ందరును కొయ్యకాలువలె ఉందురు, వారిలో ఒకనికి వేరైనను చిగురైనను లేకుండ, రాబోవు దినము అంద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చివేయునని సైన్యములకు అధిపతియ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యితే నా నామమందు భయ భక్తులుగలవారగు మీకు నీతి సూర్యుడు ఉదయించును; అతని రెక్కలు ఆరోగ్యము కలుగజ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మీరు బయలుదేరి క్రొవ్విన దూడలు గంతులు వేయునట్లు గంతులు 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నియమింపబోవు దినమున దుర్మార్గులు మీ పాదములక్రింద ధూళివలె ఉందురు, మీరు వారిని అణగద్రొక్కుదు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కు అధిపతి యగు యెహోవా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హోరేబు కొండమీద ఇశ్రాయేలీయులందరికొరకై నేను నా సేవకుడైన మోషేకు ఆజ్ఞాపించిన ధర్మశాస్త్ర మ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ట్టడలను విధులను జ్ఞాపకము చే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ియమించిన భయంకరమైన ఆ మహాదినము రాకమునుపు నేను ప్రవక్తయగు ఏలీయాను మీయొద్దకు పం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నేను వచ్చి, దేశమును శపించకుండునట్లు అతడు తండ్రుల హృదయములను పిల్లల తట్టును పిల్లల హృద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ుల తట్టును త్రి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లాకీ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2026-10-20T00:41:36Z</dcterms:created>
  <dcterms:modified xsi:type="dcterms:W3CDTF">2026-10-20T00:41:36Z</dcterms:modified>
  <dc:title>మలాకీ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