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12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ோரும் கூடியே சங்கீதம் பாட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ாஜாவை வாழ்த்துகிற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ாமம் உயர்த்துகிற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ுள் பூமியையும் காரிரு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னங்களையும் – மூடின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ாவே நீர் என்மேல் உதிப்ப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ய்யா ஸ்தோத்தி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சன்னா! ஸ்தோத்தி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தியின் சூரியனே நித்திய வெளிச்சம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ே உம் மகிமைய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ுக்கம் முடிந்திட்ட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ியமாம் மகிழ்ச்சி தலைம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றங்கிடுதே – சஞ்சல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விப்பு எல்லாம் விலகி ஓடிட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ூட இருப்பவரே விலகிடாத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ரந்தரமாய் வாசம் செய்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ுள் வந்த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5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2026-10-31T02:49:42Z</dcterms:created>
  <dcterms:modified xsi:type="dcterms:W3CDTF">2026-10-31T02:49:42Z</dcterms:modified>
  <dc:title>துதிப் பாடல்கள் : 858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