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presProps" Target="presProps.xml"/>
  <Relationship Id="rId111" Type="http://schemas.openxmlformats.org/officeDocument/2006/relationships/viewProps" Target="viewProps.xml"/>
  <Relationship Id="rId11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word of the LORD came again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there were two women, the daughters of one mother:]]></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committed whoredoms in Egypt; they committed whoredoms in their youth: there were their breasts pressed, and there they bruised the teats of their virginit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committed whoredoms in Egypt; they committed whoredoms in their youth: there were their breasts pressed, and there they bruised the teats of their virginit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names of them were Aholah the elder, and Aholibah her sister: and they were mine, and they bare sons and daughters. Thus were their names; Samaria is Aholah, and Jerusalem Aholiba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names of them were Aholah the elder, and Aholibah her sister: and they were mine, and they bare sons and daughters. Thus were their names; Samaria is Aholah, and Jerusalem Aholiba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names of them were Aholah the elder, and Aholibah her sister: and they were mine, and they bare sons and daughters. Thus were their names; Samaria is Aholah, and Jerusalem Aholiba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Aholah played the harlot when she was mine; and she doted on her lovers, on the Assyrians her neighbour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ich were clothed with blue, captains and rulers, all of them desirable young men, horsemen riding upon hors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ich were clothed with blue, captains and rulers, all of them desirable young men, horsemen riding upon hors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us she committed her whoredoms with them, with all them that were the chosen men of Assyria, and with all on whom she doted: with all their idols she defiled herself.]]></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us she committed her whoredoms with them, with all them that were the chosen men of Assyria, and with all on whom she doted: with all their idols she defiled herself.]]></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either left she her whoredoms brought from Egypt: for in her youth they lay with her, and they bruised the breasts of her virginity, and poured their whoredom upon h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either left she her whoredoms brought from Egypt: for in her youth they lay with her, and they bruised the breasts of her virginity, and poured their whoredom upon he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erefore I have delivered her into the hand of her lovers, into the hand of the Assyrians, upon whom she dot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erefore I have delivered her into the hand of her lovers, into the hand of the Assyrians, upon whom she dote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se discovered her nakedness: they took her sons and her daughters, and slew her with the sword: and she became famous among women; for they had executed judgment upon her.]]></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se discovered her nakedness: they took her sons and her daughters, and slew her with the sword: and she became famous among women; for they had executed judgment upon he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se discovered her nakedness: they took her sons and her daughters, and slew her with the sword: and she became famous among women; for they had executed judgment upon he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her sister Aholibah saw this, she was more corrupt in her inordinate love than she, and in her whoredoms more than her sister in her whoredom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when her sister Aholibah saw this, she was more corrupt in her inordinate love than she, and in her whoredoms more than her sister in her whoredom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he doted upon the Assyrians her neighbours, captains and rulers clothed most gorgeously, horsemen riding upon horses, all of them desirable young me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he doted upon the Assyrians her neighbours, captains and rulers clothed most gorgeously, horsemen riding upon horses, all of them desirable young me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n I saw that she was defiled, that they took both one way,]]></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at she increased her whoredoms: for when she saw men portrayed upon the wall, the images of the Chaldeans portrayed with vermili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at she increased her whoredoms: for when she saw men portrayed upon the wall, the images of the Chaldeans portrayed with vermilio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Girded with girdles upon their loins, exceeding in dyed attire upon their heads, all of them princes to look to, after the manner of the Babylonians of Chaldea, the land of their nativit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Girded with girdles upon their loins, exceeding in dyed attire upon their heads, all of them princes to look to, after the manner of the Babylonians of Chaldea, the land of their nativit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Girded with girdles upon their loins, exceeding in dyed attire upon their heads, all of them princes to look to, after the manner of the Babylonians of Chaldea, the land of their nativit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as soon as she saw them with her eyes, she doted upon them, and sent messengers unto them into Chalde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as soon as she saw them with her eyes, she doted upon them, and sent messengers unto them into Chalde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Babylonians came to her into the bed of love, and they defiled her with their whoredom, and she was polluted with them, and her mind was alienated from the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Babylonians came to her into the bed of love, and they defiled her with their whoredom, and she was polluted with them, and her mind was alienated from the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Babylonians came to her into the bed of love, and they defiled her with their whoredom, and she was polluted with them, and her mind was alienated from them.]]></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 she discovered her whoredoms, and discovered her nakedness: then my mind was alienated from her, like my mind was alienated from her siste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 she discovered her whoredoms, and discovered her nakedness: then my mind was alienated from her, like my mind was alienated from her siste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et she multiplied her whoredoms, in calling to remembrance the days of her youth, wherein she had played the harlot in the land of Egyp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et she multiplied her whoredoms, in calling to remembrance the days of her youth, wherein she had played the harlot in the land of Egyp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she doted upon their paramours, whose flesh is as the flesh of asses, and whose issue is like the issue of hors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or she doted upon their paramours, whose flesh is as the flesh of asses, and whose issue is like the issue of hors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us you called to remembrance the lewdness of your youth, in bruising your teats by the Egyptians for the breast of your youth.]]></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us you called to remembrance the lewdness of your youth, in bruising your teats by the Egyptians for the breast of your youth.]]></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refore, O Aholibah, thus says the Lord GOD; Behold, I will raise up your lovers against you, from whom your mind is alienated, and I will bring them against you on every sid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refore, O Aholibah, thus says the Lord GOD; Behold, I will raise up your lovers against you, from whom your mind is alienated, and I will bring them against you on every sid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 Babylonians, and all the Chaldeans, Pekod, and Shoa, and Koa, and all the Assyrians with them: all of them desirable young men, captains and rulers, great lords and renowned, all of them riding upon hors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 Babylonians, and all the Chaldeans, Pekod, and Shoa, and Koa, and all the Assyrians with them: all of them desirable young men, captains and rulers, great lords and renowned, all of them riding upon hors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 Babylonians, and all the Chaldeans, Pekod, and Shoa, and Koa, and all the Assyrians with them: all of them desirable young men, captains and rulers, great lords and renowned, all of them riding upon hors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y shall come against you with chariots, wagons, and wheels, and with an assembly of people, which shall set against you buckler and shield and helmet round about: and I will set judgment before them, and they shall judge you according to their judgment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y shall come against you with chariots, wagons, and wheels, and with an assembly of people, which shall set against you buckler and shield and helmet round about: and I will set judgment before them, and they shall judge you according to their judgment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y shall come against you with chariots, wagons, and wheels, and with an assembly of people, which shall set against you buckler and shield and helmet round about: and I will set judgment before them, and they shall judge you according to their judgment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y shall come against you with chariots, wagons, and wheels, and with an assembly of people, which shall set against you buckler and shield and helmet round about: and I will set judgment before them, and they shall judge you according to their judgment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 will set my jealousy against you, and they shall deal furiously with you: they shall take away your nose and yours ears; and your remnant shall fall by the sword: they shall take your sons and your daughters; and your residue shall be devoured by the fir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 will set my jealousy against you, and they shall deal furiously with you: they shall take away your nose and yours ears; and your remnant shall fall by the sword: they shall take your sons and your daughters; and your residue shall be devoured by the fir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 will set my jealousy against you, and they shall deal furiously with you: they shall take away your nose and yours ears; and your remnant shall fall by the sword: they shall take your sons and your daughters; and your residue shall be devoured by the fire.]]></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 will set my jealousy against you, and they shall deal furiously with you: they shall take away your nose and yours ears; and your remnant shall fall by the sword: they shall take your sons and your daughters; and your residue shall be devoured by the fire.]]></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y shall also strip you out of your clothes, and take away your fair jewel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us will I make your lewdness to cease from you, and your whoredom brought from the land of Egypt: so that you shall not lift up yours eyes unto them, nor remember Egypt any mor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us will I make your lewdness to cease from you, and your whoredom brought from the land of Egypt: so that you shall not lift up yours eyes unto them, nor remember Egypt any mor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thus says the Lord GOD; Behold, I will deliver you into the hand of them whom you hate, into the hand of them from whom your mind is alienate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thus says the Lord GOD; Behold, I will deliver you into the hand of them whom you hate, into the hand of them from whom your mind is alienate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y shall deal with you hatefully, and shall take away all your labour, and shall leave you naked and bare: and the nakedness of your whoredoms shall be discovered, both your lewdness and your whoredom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y shall deal with you hatefully, and shall take away all your labour, and shall leave you naked and bare: and the nakedness of your whoredoms shall be discovered, both your lewdness and your whoredom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they shall deal with you hatefully, and shall take away all your labour, and shall leave you naked and bare: and the nakedness of your whoredoms shall be discovered, both your lewdness and your whoredom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I will do these things unto you, because you have gone a whoring after the heathen, and because you are polluted with their idol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I will do these things unto you, because you have gone a whoring after the heathen, and because you are polluted with their idol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You have walked in the way of your sister; therefore will I give her cup into yours hand.]]></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us says the Lord GOD; You shall drink of your sister's cup deep and large: you shall be laughed to scorn and had in derision; it contains much.]]></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us says the Lord GOD; You shall drink of your sister's cup deep and large: you shall be laughed to scorn and had in derision; it contains much.]]></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You shall be filled with drunkenness and sorrow, with the cup of astonishment and desolation, with the cup of your sister Samaria.]]></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You shall be filled with drunkenness and sorrow, with the cup of astonishment and desolation, with the cup of your sister Samaria.]]></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You shall even drink it and suck it out, and you shall break the earthen ware thereof, and pluck off yours own breasts: for I have spoken it, says the Lord GOD.]]></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You shall even drink it and suck it out, and you shall break the earthen ware thereof, and pluck off yours own breasts: for I have spoken it, says the Lord GO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refore thus says the Lord GOD; Because you have forgotten me, and cast me behind your back, therefore bear you also your lewdness and your whoredoms.]]></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Therefore thus says the Lord GOD; Because you have forgotten me, and cast me behind your back, therefore bear you also your lewdness and your whoredom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 LORD said moreover unto me; Son of man, will you judge Aholah and Aholibah? yea, declare unto them their abomination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 LORD said moreover unto me; Son of man, will you judge Aholah and Aholibah? yea, declare unto them their abomination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at they have committed adultery, and blood is in their hands, and with their idols have they committed adultery, and have also caused their sons, whom they bare unto me, to pass for them through the fire, to devour them.]]></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at they have committed adultery, and blood is in their hands, and with their idols have they committed adultery, and have also caused their sons, whom they bare unto me, to pass for them through the fire, to devour them.]]></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at they have committed adultery, and blood is in their hands, and with their idols have they committed adultery, and have also caused their sons, whom they bare unto me, to pass for them through the fire, to devour them.]]></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Moreover this they have done unto me: they have defiled my sanctuary in the same day, and have profaned my sabbath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Moreover this they have done unto me: they have defiled my sanctuary in the same day, and have profaned my sabbaths.]]></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For when they had slain their children to their idols, then they came the same day into my sanctuary to profane it; and, lo, thus have they done in the midst of mine house.]]></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For when they had slain their children to their idols, then they came the same day into my sanctuary to profane it; and, lo, thus have they done in the midst of mine house.]]></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For when they had slain their children to their idols, then they came the same day into my sanctuary to profane it; and, lo, thus have they done in the midst of mine house.]]></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furthermore, that all of you have sent for men to come from far, unto whom a messenger was sent; and, lo, they came: for whom you did wash yourself, painted your eyes, and decked yourself with ornaments,]]></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furthermore, that all of you have sent for men to come from far, unto whom a messenger was sent; and, lo, they came: for whom you did wash yourself, painted your eyes, and decked yourself with ornaments,]]></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furthermore, that all of you have sent for men to come from far, unto whom a messenger was sent; and, lo, they came: for whom you did wash yourself, painted your eyes, and decked yourself with ornaments,]]></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sat upon a stately bed, and a table prepared before it, whereupon you have set mine incense and mine oil.]]></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sat upon a stately bed, and a table prepared before it, whereupon you have set mine incense and mine oil.]]></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a voice of a multitude being at ease was with her: and with the men of the common sort were brought Sabeans from the wilderness, which put bracelets upon their hands, and beautiful crowns upon their heads.]]></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a voice of a multitude being at ease was with her: and with the men of the common sort were brought Sabeans from the wilderness, which put bracelets upon their hands, and beautiful crowns upon their heads.]]></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a voice of a multitude being at ease was with her: and with the men of the common sort were brought Sabeans from the wilderness, which put bracelets upon their hands, and beautiful crowns upon their heads.]]></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Then said I unto her that was old in adulteries, Will they now commit whoredoms with her, and she with them?]]></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Yet they went in unto her, as they go in unto a woman that plays the harlot: so went they in unto Aholah and unto Aholibah, the lewd women.]]></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Yet they went in unto her, as they go in unto a woman that plays the harlot: so went they in unto Aholah and unto Aholibah, the lewd women.]]></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the righteous men, they shall judge them after the manner of adulteresses, and after the manner of women that shed blood; because they are adulteresses, and blood is in their hands.]]></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the righteous men, they shall judge them after the manner of adulteresses, and after the manner of women that shed blood; because they are adulteresses, and blood is in their hands.]]></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And the righteous men, they shall judge them after the manner of adulteresses, and after the manner of women that shed blood; because they are adulteresses, and blood is in their hands.]]></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For thus says the Lord GOD; I will bring up a company upon them, and will give them to be removed and spoiled.]]></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For thus says the Lord GOD; I will bring up a company upon them, and will give them to be removed and spoiled.]]></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the company shall stone them with stones, and dispatch them with their swords; they shall slay their sons and their daughters, and burn up their houses with fire.]]></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the company shall stone them with stones, and dispatch them with their swords; they shall slay their sons and their daughters, and burn up their houses with fire.]]></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Thus will I cause lewdness to cease out of the land, that all women may be taught not to do after your lewdness.]]></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Thus will I cause lewdness to cease out of the land, that all women may be taught not to do after your lewdness.]]></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they shall recompense your lewdness upon you, and all of you shall bear the sins of your idols: and all of you shall know that I am the Lord GOD.]]></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And they shall recompense your lewdness upon you, and all of you shall bear the sins of your idols: and all of you shall know that I am the Lord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5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2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ஒரே தாயின் குமாரத்திகளாகிய இரண்டு ஸ்திரீகள்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கள் எகிப்திலே வேசித்தனம்பண்ணினார்கள்; தங்கள் இளம்பிராயத்திலே வேசித்தனம்பண்ணினார்கள்; அ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ய ஸ்தனங்கள் அமுக்கப்பட்டு, அவர்களுடைய கன்னிமையின் கொங்கைகள் தொட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ல் மூத்தவளின் பெயர் அகோலாள், அவளுடைய தங்கையின் பெயர் அகோலிபாள்; அவர்கள் என்னுடைய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யும் குமாரத்திகளையும் பெற்றார்கள்; இவைகளே அவர்களுடைய பெயர்கள்; அகோலாள் என்பதற்குச் சமா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அகோலிபாள் என்பதற்கு எருசலேம் என்றும் பொரு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கோலாள் என்னுடையவளாயிருக்கும்போது சோரம்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லாம்பரந்தரித்த தலைவரும், அதிபதிகளும், செளந்தரிய வாலிபரும், குதிரைகளின்மேல் ஏறு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ருமாயிருந்த சமீபதேசத்தாராகிய அசீரியர் என்கிற தன் சிநேகிதர்மேல் அவள் மோகி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சீரியரின் புத்திரரில் சிரேஷ்டமான அனைவரோடும், தான் மோகித்த அனைவரோடும் தன் வேசித்தன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ப்பித்து, அவர்களுடைய நரகலான சகல விக்கிரகங்களாலும் தீட்டுப்பட்டுப்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ன் எகிப்திலே பண்ணின வேசித்தனங்களை அவள் விடவில்லை; அவர்கள் அவளுடைய வாலிபத்திலே அவளோடே சய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டைய கன்னிமையின் கொங்கைகளைத் தொட்டு, அவளிடத்தில் தங்கள் வேசித்தனத்தை நடப்பி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கையால் அவளுடைய சிநேகிதரின் கையிலே, அவள் மோகித்திருந்த அசீரியபுத்திரரின் கையிலே, நான்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கள் அவளை நிர்வாணமாக்கினார்கள்; அவளுடைய குமாரரையும் அவளுடைய குமாரத்திகளையும் சிறை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யோ பட்டயத்தில் கொன்றுபோட்டார்கள்; அப்படியே அவளிடத்தில் ஆக்கினைகள் செய்யப்பட்ட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ரீகளுக்குள் அவகீர்த்தியுள்ளவளா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ளுடைய தங்கையாகிய அகோலிபாள் இதைக் கண்டும், தன் மோகவிகாரத்தில் அவளைப் பார்க்கிலும் கெட்டவளா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சகோதரியின் வேசித்தனங்களிலும் தன் வேசித்தனங்கள் அதிக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மகா அலங்கார உடுப்புள்ள தரும் அதிபதிகளும், குதிரைகள் ஏறுகிற வீரரும், செளந்தரியமுள்ள வாலிபரு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தேசத்தாராகிய அசீரிய புத்திரர்மேல் மோகங்கொண்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ளும் அசுத்தமானாளென்றும், அவர்கள் இருவரும் ஒரே வழியில்போனார்களென்றும்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ள் தன் வேசித்தனங்களில் அதிகரித்தாள்; சுவரில் ஜாதிலிங்கத்தால் சித்திரந்தீர்ந்த கல்தேயரின் புரு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பங்களைக் கண்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ர்கள் எல்லாரும் தங்கள் ஜெந்மதேசமாகிய கல்தேயாவிலுள்ள பாபிலோன் புத்திரரின் சாயலாக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களில் கச்சை கட்டினவர்களும் தங்கள் தலைகளில் சாயந்தீர்ந்த பெரிய பாகைகளைத் தரித்த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க்கு ராஜகுமாரர்களுமாக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ளுடைய கண்கள் அவர்களைப் பார்த்தவுடனே, அவள் அவர்கள்மேல் மோகித்து, கல்தேயாவுக்கு அவர்களண்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னாபதிகளை அனுப்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பாபிலோன் புத்திரர் அவளண்டையிலே சிநேக சம்போகத்துக்கு வந்து, தங்கள் வேசித்தன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த் தீட்டுப்படுத்தினார்கள்; அவள் இவர்களால் தீட்டுப்பட்டுப்போன பின்பு, அவள் மனது அவர்களை விட்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இவ்விதமாய் அவள் தன் வேசித்தனங்களை வெளிப்படுத்தி, தன்னை நிர்வாணமாக்கினபோது, என் மனம் அவ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தரியை விட்டுப் பிரித்ததுபோல அவளையும் விட்டுப் பி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வர் எகிப்துதேசத்திலே வேசித்தனம் பண்ணின தன் வாலிபத்தின் நாட்களை நினைத்து, தன் வேசித்தன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ரித்துப்போ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கழுதைமாம்சமான மாம்சமும், குதிரை இந்திரியமான இந்திரியமுமுள்ள அவர்களுக்கு அ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ப்பாட்டியாயிருக்கும்படி அவர்கள்மேல் மோகி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எகிப்தியரால் உன் கன்னிமையின் ஸ்தனங்களாகிய கொங்கைகள் தொடப்பட்ட காலத்தில், நீ உன் இளம்பிரா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 முறைகேடுகளை நினைத்துவரு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ஆகையால், அகோலிபாளே, கர்த்தராகிய ஆண்டவர் சொல்லுகிறது என்னவென்றால்: இதோ, உன் மனதுவிட்டுப் பி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சிநேகிதரை நான் உனக்கு விரோதமாக எழுப்பி, உனக்கு விரோதமாக அவர்களைச் சுற்றிலும்வர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செளந்தரியமுள்ள வாலிபரும், தலைவரும் அதிபதிகளும், குதிரைகள்மேல் ஏறுகிற வீரருமாகிய பேர் பெ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க்களான பாபிலோன் புத்திரரையும், கல்தேயர் எல்லாரையும், பேகோடு, சோவா, கோவா என்கிற தேச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ஷரையும் அவர்களோடேகூட அசீரிய புத்திரர் எல்லாரையும் வர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ர்கள் வண்டில்களோடும், இரதங்களோடும் இயந்திரங்களோடும், ஜனக்கூட்டத்தோடும், கேடகங்களும் பரிசை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ச்சீராக்களும் தரித்தவர்களாய் உனக்கு விரோதமாக வந்து, உன்னைச் சுற்றிலும் பாளயமிறங்கு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 முன்னே நான் நியாயத்தை விளங்கப்பண்ணுவேன்; அவர்கள் தங்கள் நியாயங்களின்படி உ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ந்தீ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உனக்கு விரோதமாக என் எரிச்சலை விளங்கப்பண்ணுவேன்; அவர்கள் உன்னை உக்கிரமாய் நடப்பித்து,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கையும் உன் காதுகளையும் அறுத்துப்போடுவார்கள்; உன்னில் மீதியாயிருப்பவர்கள் பட்ட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ண்டுபோவார்கள்; அவர்கள் உன் குமாரரையும் உன் குமாரத்திகளையும் பிடித்துக்கொள்ளுவார்கள்; உன்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யிருப்பவர்கள் அக்கினிக்கு இரையா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ர்கள் உன் வஸ்திரங்களை உரிந்து, உன் சிங்காரமான ஆபரணங்களைப் பறித்துக்கொள்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வ்விதமாய் உன் முறைகேட்டையும், நீ எகிப்துதேசத்தில் துவக்கின் உன் வேசித்தன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ழியப்பண்ணுவேன்; நீ இனி அவர்களை நோக்க உன் கண்களை ஏறெடுக்காமலும், எகிப்துவை நினையாமலும் இரு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கர்த்தராகிய ஆண்டவர் சொல்லுகிறது என்னவென்றால்: இதோ, நீ பகைக்கிறவர்கள் கையிலும், உன் மனம் விட்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ந்தவர்களின் கையிலும் நான் உன்னை ஒப்புக்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வர்கள் உன்னை வெறுப்பாய் நடத்தி உன் பிரயாசத்தின் பலனையெல்லாம் எடுத்துக்கொண்டு, உன்னை அம்மண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வாணமுமாக்கிவிடுவார்கள்; அப்படியே உன் வெட்கக்கேடும் உன் முறைகேடுமான உன் வேசித்தனத்தின் நிர்வா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ப்படுத்த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நீ புறஜாதிகளைப் பின்தொடர்ந்து, அவர்களுடைய நரகலான விக்கிரகங்களால் உன்னைத் தீட்டுப்படு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வேசித்தனத்தினிமித்தம் இவைகள் உனக்குச் செய்ய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உன் சகோதரியின் வழியிலே நீ நடந்தாய்; ஆகையால் அவளுடைய பாத்திரத்தை உன் கையிலே 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கர்த்தராகிய ஆண்டவர் சொல்லுகிறது என்னவென்றால்: நீ உன் சகோதரியினுடைய ஆழமும் அகலமுமானதும் நி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கப்பட்டதுமான பாத்திரத்தைக் குடித்து, நகைப்பும் பரியாசமுமா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சமாரியா என்னும் உன் சகோதரியினுடைய பாத்திரமாயிருக்கிற பிரமிப்பும் பாழ்க்கடிப்பும் என்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த்தால் வெறியினாலும் சஞ்சலத்தினாலும் நிறையப்ப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நீ அதில் இருக்கிறதைக் குடித்து, உறிஞ்சி, அதின் ஓடுகளை உடைத்துப்போட்டு, உன் ஸ்தனங்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க்கொள்வாய்; நான் இதைச் சொன்னேன் என்று கர்த்தராகிய ஆண்டவர் உ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ஆகையால், நீ என்னை மறந்து, என்னை உனக்குப் புறம்பே தள்ளிவிட்டதினிமித்தம், நீ உன் முறைகேட்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வேசித்தனங்களையும் சுமப்பாய் 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பின்னும் கர்த்தர் என்னை நோக்கி: மனுபுத்திரனே, நீ அகோலாளையும் அகோலிபாளையும் குறித்து வழக்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தானால், அவர்களுடைய அருவருப்புகளை அவர்களுக்குத் தெரியக்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வர்கள் விபசாரம்பண்ணினார்கள், அவர்கள் கைகளில் இரத்தமும் இருக்கிறது; அவர்கள் தங்கள் நரக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ரகங்களோடே விபசாரம்பண்ணி தாங்கள் எனக்குப் பெற்ற தங்கள் பிள்ளைகளையும் அவைகளுக்கு இரையா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க்கடக்கப்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அன்றியும் அவர்கள் என் பரிசுத்தஸ்தலத்தை அந்நாளிலேதானே தீட்டுப்படுத்தி, என் ஓய்வுநாட்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க்குலைச்சலா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அவர்கள் தங்கள் பிள்ளைகளைத் தங்கள் நரகலான விக்கிரகங்களுக்கென்று பலியிட்டபின்பு, அவர்கள்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ஸ்தலத்தைப் பரிசுத்தக்குலைச்சலாக்க அந்நாளில்தானே அதற்குள் பிரவேசித்தார்கள்; இதோ,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லயத்தின் நடுவிலே இப்படிச்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இதுவுமல்லாமல், தூரத்திலுள்ள புருஷரிடத்திற்குத் தூது அனுப்பி, அவர்களை வரவழைத்தார்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கள்; அவர்களுக்கென்று நீ குளித்து, உன் கண்களில் மையிட்டுக்கொண்டு, ஆபரணங்களால் உ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ங்க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சிறந்த மஞ்சத்தின்மேல் உட்கார்ந்துகொண்டாய்; அதின் முன்னே ஒரு பீடம் ஆயத்தம்பண்ணப்பட்டிருந்தது;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வர்க்கத்தையும் என் எண்ணெயையும் அதின்மேல் வை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அவளிடத்திலே அந்தச் சந்தடியின் இரைச்சல் அடங்கின பின்பு, ஜனத்திரளான புருஷ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னுப்பினார்கள்; சபேயர் வனாந்தரத்திலிருந்து கொண்டுவரப்பட்டார்கள்; இவர்கள் அவர்களுடைய கை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ங்களையும் அவர்களுடைய தலைகளில் அலங்காரமான கிரீடங்களையும் 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விபசராங்களில் கிழவியானவளைக்குறித்து அவள் இன்னும் தன் வேசித்தனங்களைச் செய்வா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பரஸ்திரீயினிடத்திலே பிரவேசிக்குமாப்போல அவளிடத்தில் பிரவேசித்தார்கள்; இந்தப்பிரகார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கேடானவர்களாகிய அகோலாளிடத்திலும் அகோலிபாளிடத்திலும் பிரவே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ஆகையால், விபசாரிகளை நியாயந்தீர்க்கிற பிரகாரமாகவும், இரத்தஞ்சிந்தும் ஸ்திரீகளை நியாயந்தீ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ரமாகவும் நீதிமான்கள் அவர்களை நியாயந்தீர்ப்பார்கள்; அவர்கள் விபசாரிகள், அவர்களுடைய கை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ம்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கர்த்தராகிய ஆண்டவர் சொல்லுகிறது என்னவென்றால்: நான் அவர்களுக்கு விரோதமாய் ஒரு கூட்டத்தைவரப்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அலைச்சலுக்கும் கொள்ளைக்கும் ஒப்புக்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அந்தக் கூட்டத்தார் அவர்களைக் கல்லெறிந்து, தங்கள் பட்டயங்களால் வெட்டிப் போடுவார்கள்;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ரையும் அவர்களுடைய குமாரத்திகளையும் கொன்று, அவர்களுடைய வீடுகளை அக்கினியால் சுட்டெ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இவ்விதமாய் எல்லா ஸ்திரீகளும் புத்தியடைந்து, உங்கள் முறைகேடுகளைச் செய்யாதிருக்கு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கேட்டைத் தேசத்தைவிட்டு ஒழிய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உங்கள் முறைகேட்டை உங்கள்மேல் சுமத்துவார்கள்; அப்பொழுது நீங்கள் உங்கள் நரகலான விக்கிரகங்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த்த பாவங்களைச் சுமந்து, நான் கர்த்தராகிய ஆண்டவ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3]]></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107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2026-09-18T02:46:23Z</dcterms:created>
  <dcterms:modified xsi:type="dcterms:W3CDTF">2026-09-18T02:46:23Z</dcterms:modified>
  <dc:title>எசேக்கியேல் : 23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