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ise, young men, arise !  
Thy Saviour's loving voice 
Now bids thee lift thine eyes, 
And in His life rejoice ; 
He raised the sleeping dead, 
And made it grand to live ; 
For thee His blood was shed, 
All help His arm will gi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rise ! for death is nigh, 
Life's day is all too brief; 
Like light its moments fly, 
Its gladness and its grief; 
Arise, and take thy part 
In God's tremendous fight ; 
To arms ! stir up thy heart--- 
Go forth in heaven's great migh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rise from dreams of fame, 
From sensual slumber rise ; 
Keep spotless Christ's dear name, 
Thy wealth seek in the skies; 
The noblest works await 
Thine aid with high reward, 
And, crowned at glory's gate, 
Thou'lt meet thy risen L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2026-07-30T22:06:51Z</dcterms:created>
  <dcterms:modified xsi:type="dcterms:W3CDTF">2026-07-30T22:06:51Z</dcterms:modified>
  <dc:title>Hymn : 793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