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presProps" Target="presProps.xml"/>
  <Relationship Id="rId69" Type="http://schemas.openxmlformats.org/officeDocument/2006/relationships/viewProps" Target="viewProps.xml"/>
  <Relationship Id="rId7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ாட்சிப்பெட்டிக்கு முன்னிருக்கும் திரைச்சீலைக்கும், நான் உன்னைச் சந்திக்கும் இடமாகிய சாட்சி சந்நிதியின்மேலுள்ள கிருபாசனத்துக்கும் முன்பாக அதை வைக்கக்கடவாய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ாட்சிப்பெட்டிக்கு முன்னிருக்கும் திரைச்சீலைக்கும், நான் உன்னைச் சந்திக்கும் இடமாகிய சாட்சி சந்நிதியின்மேலுள்ள கிருபாசனத்துக்கும் முன்பாக அதை வைக்கக்கடவாய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ரோன் காலைதோறும் அதின்மேல் சுகந்த தூபங்காட்டவேண்டும்; மாலையில் விளக்கேற்றும்போதும் அதின்மேல் தூபங்காட்டக்கடவன்; விளக்குகளை விளக்கும்போதும் அதின்மேல் தூபங்காட்டவேண்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ரோன் காலைதோறும் அதின்மேல் சுகந்த தூபங்காட்டவேண்டும்; மாலையில் விளக்கேற்றும்போதும் அதின்மேல் தூபங்காட்டக்கடவன்; விளக்குகளை விளக்கும்போதும் அதின்மேல் தூபங்காட்டவேண்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ங்கள் தலைமுறைதோறும் கர்த்தருடைய சந்நிதியில் காட்டவேண்டிய நித்திய தூபம் இதுவ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ங்கள் தலைமுறைதோறும் கர்த்தருடைய சந்நிதியில் காட்டவேண்டிய நித்திய தூபம் இதுவ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்மேல் அந்நிய தூபத்தையாகிலும், தகனபலியையாகிலும், போஜனபலியையாகிலும் படைக்கவேண்டாம்; அதின் மேல் பானபலியை ஊற்றவும் வேண்டா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்மேல் அந்நிய தூபத்தையாகிலும், தகனபலியையாகிலும், போஜனபலியையாகிலும் படைக்கவேண்டாம்; அதின் மேல் பானபலியை ஊற்றவும் வேண்டா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ருஷத்தில் ஒருமுறை ஆரோன் பாவநிவாரணபலியின் இரத்தத்தினால் அதின் கொம்புகளின்மேல் பிராயச்சித்தம்பண்ணுவானாக; உங்கள் தலைமுறை தோறும் வருஷத்தில் ஒருமுறை அதின் மேல் பிராயச்சித்தம்பண்ணுவானாக; அது கர்த்தருக்கு மகா பரிசுத்தமானது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ருஷத்தில் ஒருமுறை ஆரோன் பாவநிவாரணபலியின் இரத்தத்தினால் அதின் கொம்புகளின்மேல் பிராயச்சித்தம்பண்ணுவானாக; உங்கள் தலைமுறை தோறும் வருஷத்தில் ஒருமுறை அதின் மேல் பிராயச்சித்தம்பண்ணுவானாக; அது கர்த்தருக்கு மகா பரிசுத்தமானது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ூபங்காட்டுகிறதற்கு ஒரு தூப பீடத்தையும் சீத்திம் மரத்தினால் உண்டாக்குவாய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ருஷத்தில் ஒருமுறை ஆரோன் பாவநிவாரணபலியின் இரத்தத்தினால் அதின் கொம்புகளின்மேல் பிராயச்சித்தம்பண்ணுவானாக; உங்கள் தலைமுறை தோறும் வருஷத்தில் ஒருமுறை அதின் மேல் பிராயச்சித்தம்பண்ணுவானாக; அது கர்த்தருக்கு மகா பரிசுத்தமானது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கர்த்தர் மோசேயை நோக்கி: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இஸ்ரவேல் புத்திரரை அவர்கள் இலக்கத்தின்படி கணக்குப்பார்க்கும் பொருட்டு, அவர்களை எண்ணும்போது, அவர்களுக்குள்ளே ஒரு வாதை உண்டாகாதபடிக்கு, அவர்களில் ஒவ்வொருவனும் எண்ணப்படும் சமயத்தில் தன்தன் ஆத்துமாவுக்காகக் கர்த்தருக்கு மீட்கும் பொருளைக் கொடுக்கக்கடவ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இஸ்ரவேல் புத்திரரை அவர்கள் இலக்கத்தின்படி கணக்குப்பார்க்கும் பொருட்டு, அவர்களை எண்ணும்போது, அவர்களுக்குள்ளே ஒரு வாதை உண்டாகாதபடிக்கு, அவர்களில் ஒவ்வொருவனும் எண்ணப்படும் சமயத்தில் தன்தன் ஆத்துமாவுக்காகக் கர்த்தருக்கு மீட்கும் பொருளைக் கொடுக்கக்கடவ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ண்ணப்படுகிறவர்களின் தொகையிலே சேருகிற ஒவ்வொருவனும் பரிசுத்த ஸ்தலத்துச் சேக்கல் கணக்கின்படி அரைச்சேக்கல் கொடுக்கவேண்டும்; ஒரு சேக்கலுக்கு இருபது கேரா; கர்த்தருக்குச் செலுத்தப்படுவது அரைச்சேக்கல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ண்ணப்படுகிறவர்களின் தொகையிலே சேருகிற ஒவ்வொருவனும் பரிசுத்த ஸ்தலத்துச் சேக்கல் கணக்கின்படி அரைச்சேக்கல் கொடுக்கவேண்டும்; ஒரு சேக்கலுக்கு இருபது கேரா; கர்த்தருக்குச் செலுத்தப்படுவது அரைச்சேக்கல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ண்ணப்படுகிறவர்களின் தொகையிலே சேருகிற இருபது வயது முதற்கொண்டு அதற்கு மேற்பட்ட ஒவ்வொருவனும் அதைக் கர்த்தருக்குச் செலுத்தவேண்ட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ண்ணப்படுகிறவர்களின் தொகையிலே சேருகிற இருபது வயது முதற்கொண்டு அதற்கு மேற்பட்ட ஒவ்வொருவனும் அதைக் கர்த்தருக்குச் செலுத்தவேண்ட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் ஆத்துமாக்களுக்காகப் பாவநிவிர்த்தி பண்ணும்படி நீங்கள் கர்த்தருக்குக் காணிக்கை செலுத்தும்போது, ஐசுவரியவான் அரைச்சேக்கலுக்கு அதிகமாய்க் கொடுக்கவும் வேண்டாம், தரித்திரன் அதற்குக் குறைவாகக் கொடுக்கவும் வேண்டா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ங்கள் ஆத்துமாக்களுக்காகப் பாவநிவிர்த்தி பண்ணும்படி நீங்கள் கர்த்தருக்குக் காணிக்கை செலுத்தும்போது, ஐசுவரியவான் அரைச்சேக்கலுக்கு அதிகமாய்க் கொடுக்கவும் வேண்டாம், தரித்திரன் அதற்குக் குறைவாகக் கொடுக்கவும் வேண்டா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ு ஒரு முழ நீளமும் ஒரு முழ அகலமுமான சதுரமும், இரண்டு முழ உயரமுமாய் இருக்கவேண்டும், அதின் கொம்புகள் அதனோடே ஏகமுமாயிருக்க வேண்ட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ப் பாவநிவிர்த்தி பணத்தை நீ இஸ்ரவேல் புத்திரர் கையில் வாங்கி, அதை ஆசரிப்புக் கூடாரத்தின் திருப்பணிக்குக் கொடுப்பாயாக; அது கர்த்தருடைய சந்நிதியில் உங்கள் ஆத்துமாக்களுக்காகப் பாவநிவிர்த்தி செய்யும்பொருட்டு, இஸ்ரவேல் புத்திரருக்கு ஞாபகக்குறியாயிருக்கும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ப் பாவநிவிர்த்தி பணத்தை நீ இஸ்ரவேல் புத்திரர் கையில் வாங்கி, அதை ஆசரிப்புக் கூடாரத்தின் திருப்பணிக்குக் கொடுப்பாயாக; அது கர்த்தருடைய சந்நிதியில் உங்கள் ஆத்துமாக்களுக்காகப் பாவநிவிர்த்தி செய்யும்பொருட்டு, இஸ்ரவேல் புத்திரருக்கு ஞாபகக்குறியாயிருக்கும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ப் பாவநிவிர்த்தி பணத்தை நீ இஸ்ரவேல் புத்திரர் கையில் வாங்கி, அதை ஆசரிப்புக் கூடாரத்தின் திருப்பணிக்குக் கொடுப்பாயாக; அது கர்த்தருடைய சந்நிதியில் உங்கள் ஆத்துமாக்களுக்காகப் பாவநிவிர்த்தி செய்யும்பொருட்டு, இஸ்ரவேல் புத்திரருக்கு ஞாபகக்குறியாயிருக்கும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னும் கர்த்தர் மோசேயை நோக்கி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ழுவுகிறதற்கு வெண்கலத்தால் ஒரு தொட்டியையும், வெண்கலத்தால் அதின் பாதத்தையும் உண்டாக்கி, அதை ஆசரிப்புக் கூடாரத்திற்கும் பலிபீடத்திற்கும் நடுவே வைத்து, அதிலே தண்ணீர் வார்ப்பாயாக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னிடத்தில் ஆரோனும் அவன் குமாரரும் தங்கள் கைகளையும் தங்கள் கால்களையும் கழுவக்கடவ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ஆசரிப்புக் கூடாரத்திற்குள் பிரவேசிக்கும்போதும், கர்த்தருக்குத் தகனத்தைக் கொளுத்தவும் பலிபீடத்தினிடத்தில் ஆராதனைசெய்யவும் சேரும்போதும், அவர்கள் சாகாதபடிக்குத் தண்ணீரினால் தங்களைக் கழுவக்கடவ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் ஆசரிப்புக் கூடாரத்திற்குள் பிரவேசிக்கும்போதும், கர்த்தருக்குத் தகனத்தைக் கொளுத்தவும் பலிபீடத்தினிடத்தில் ஆராதனைசெய்யவும் சேரும்போதும், அவர்கள் சாகாதபடிக்குத் தண்ணீரினால் தங்களைக் கழுவக்கடவ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சாகாதபடிக்குத் தங்கள் கைகளையும் தங்கள் கால்களையும் கழுவக்கடவர்கள்; இது தலைமுறைதோறும் அவனுக்கும் அவன் சந்ததியாருக்கும் நித்திய கட்டளையாயிருக்கும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சாகாதபடிக்குத் தங்கள் கைகளையும் தங்கள் கால்களையும் கழுவக்கடவர்கள்; இது தலைமுறைதோறும் அவனுக்கும் அவன் சந்ததியாருக்கும் நித்திய கட்டளையாயிருக்கும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ு ஒரு முழ நீளமும் ஒரு முழ அகலமுமான சதுரமும், இரண்டு முழ உயரமுமாய் இருக்கவேண்டும், அதின் கொம்புகள் அதனோடே ஏகமுமாயிருக்க வேண்ட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னும் கர்த்தர் மோசேயை நோக்கி: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ேன்மையான சுகந்தவர்க்கங்களாகிய சுத்தமான வெள்ளைப்போளத்தில் பரிசுத்த ஸ்தலத்தின் சேக்கலின்படி ஐந்நூறு சேக்கல் இடையையும், சுகந்த கருவாப்பட்டையிலே அதில் பாதியாகிய இருநூற்று ஐம்பது சேக்கல் இடையையும், சுகந்த வசம்பில் இருநூற்று ஐம்பது சேக்கல் இடையையும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ேன்மையான சுகந்தவர்க்கங்களாகிய சுத்தமான வெள்ளைப்போளத்தில் பரிசுத்த ஸ்தலத்தின் சேக்கலின்படி ஐந்நூறு சேக்கல் இடையையும், சுகந்த கருவாப்பட்டையிலே அதில் பாதியாகிய இருநூற்று ஐம்பது சேக்கல் இடையையும், சுகந்த வசம்பில் இருநூற்று ஐம்பது சேக்கல் இடையையும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லவங்கப்பட்டையில் ஐந்நூறு சேக்கல் இடையையும், ஒலிவ எண்ணெயில் ஒரு குடம் எண்ணெயையும் எடுத்த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லவங்கப்பட்டையில் ஐந்நூறு சேக்கல் இடையையும், ஒலிவ எண்ணெயில் ஒரு குடம் எண்ணெயையும் எடுத்த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னால், பரிமள தைலக்காரன் செய்வதுபோல, கூட்டப்பட்ட பரிமளதைலமாகிய சுத்தமான அபிஷேக தைலத்தை உண்டுபண்ணுவாயாக; அது பரிசுத்த அபிஷேக தைலமாயிருக்கக்கடவ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னால், பரிமள தைலக்காரன் செய்வதுபோல, கூட்டப்பட்ட பரிமளதைலமாகிய சுத்தமான அபிஷேக தைலத்தை உண்டுபண்ணுவாயாக; அது பரிசுத்த அபிஷேக தைலமாயிருக்கக்கடவ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ாலே ஆசரிப்புக் கூடாரத்தையும், சாட்சிப்பெட்டியையும்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ேஜையையும், அதின் பணிமுட்டுகள் எல்லாவற்றையும், குத்துவிளக்கையும், அதின் கருவிகளையும், தூபபீடத்தையும்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கன பலிபீடத்தையும், அதின் பணிமுட்டுகள் எல்லாவற்றையும், தொட்டியையும், அதின் பாதத்தையும் அபிஷேகம் பண்ணி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் மேற்புறத்தையும் சுற்றுப்புறத்தையும் அதின் கொம்புகளையும் பசும்பொன்தகட்டால் மூடி, சுற்றிலும் அதற்குப் பொன்திரணையை உண்டுபண்ணி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ைகள் மகா பரிசுத்தமாயிருக்கும்படிக்கு, அவைகளைப் பரிசுத்தப்படுத்துவாயாக; அவைகளைத் தொடுகிறதெல்லாம் பரிசுத்தமாயிருக்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ைகள் மகா பரிசுத்தமாயிருக்கும்படிக்கு, அவைகளைப் பரிசுத்தப்படுத்துவாயாக; அவைகளைத் தொடுகிறதெல்லாம் பரிசுத்தமாயிருக்க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ரோனும் அவன் குமாரரும் எனக்கு ஆசாரிய ஊழியம் செய்யும்படிக்கு, நீ அவர்களை அபிஷேகம்பண்ணி, அவர்களைப் பரிசுத்தப்படுத்துவாயாக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ஸ்ரவேல் புத்திரரோடே நீ பேசிச் சொல்லவேண்டியதாவது: உங்கள் தலைமுறைதோறும் இது எனக்குரிய பரிசுத்த அபிஷேக தைலமாயிருக்கவேண்ட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து மனிதருடைய சரீரத்தின்மேல் வார்க்கப்படலாகாது; இது செய்யப்பட்ட முறையின்படி அவர்கள் வேறோரு தைலத்தைச் செய்யவுங் கூடாது; இது பரிசுத்தமானது, இது உங்களுக்குப் பரிசுத்தமாயிருப்பதாக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து மனிதருடைய சரீரத்தின்மேல் வார்க்கப்படலாகாது; இது செய்யப்பட்ட முறையின்படி அவர்கள் வேறோரு தைலத்தைச் செய்யவுங் கூடாது; இது பரிசுத்தமானது, இது உங்களுக்குப் பரிசுத்தமாயிருப்பதாக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ந்த முறையின்படியே தைலங்கூட்டுகிறவனும், அதில் எடுத்து அந்நியன்மேல் வார்க்கிறவனும், தன் ஜனத்தில் இராதபடிக்கு அறுப்புண்டுபோகக்கடவன் என்று சொல்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னும் கர்த்தர் மோசேயை நோக்கி: சுத்த வெள்ளைப்போளமும் குங்கிலியமும் அல்பான் பிசினுமாகிய கந்தவர்க்கங்களையும் சுத்தமான சாம்பிராணியையும் நீ சமநிறையாக எடுத்து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னும் கர்த்தர் மோசேயை நோக்கி: சுத்த வெள்ளைப்போளமும் குங்கிலியமும் அல்பான் பிசினுமாகிய கந்தவர்க்கங்களையும் சுத்தமான சாம்பிராணியையும் நீ சமநிறையாக எடுத்து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ைலக்காரன் செய்கிறதுபோல அதற்குப் பரிமளமேற்றி, துப்புரவான பரிசுத்த தூபவர்க்கமாக்கி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் மேற்புறத்தையும் சுற்றுப்புறத்தையும் அதின் கொம்புகளையும் பசும்பொன்தகட்டால் மூடி, சுற்றிலும் அதற்குப் பொன்திரணையை உண்டுபண்ணி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ைலக்காரன் செய்கிறதுபோல அதற்குப் பரிமளமேற்றி, துப்புரவான பரிசுத்த தூபவர்க்கமாக்கி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ில் கொஞ்சம் எடுத்துப் பொடியாக இடித்து, நான் உன்னைச் சந்திக்கும் ஆசரிப்புக் கூடாரத்திலிருக்கும் சாட்சி சந்நிதியில் வைப்பாயாக; அது உங்களுக்கு மகா பரிசுத்தமாயிருக்கக்கடவது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தில் கொஞ்சம் எடுத்துப் பொடியாக இடித்து, நான் உன்னைச் சந்திக்கும் ஆசரிப்புக் கூடாரத்திலிருக்கும் சாட்சி சந்நிதியில் வைப்பாயாக; அது உங்களுக்கு மகா பரிசுத்தமாயிருக்கக்கடவத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ந்தத் தூபவர்க்கத்தை நீ செய்யவேண்டிய முறையின்படி உங்களுக்காகச் செய்துகொள்ளலாகாது; இது கர்த்தருக்கென்று உனக்குப் பரிசுத்தமாயிருப்பதாக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ந்தத் தூபவர்க்கத்தை நீ செய்யவேண்டிய முறையின்படி உங்களுக்காகச் செய்துகொள்ளலாகாது; இது கர்த்தருக்கென்று உனக்குப் பரிசுத்தமாயிருப்பதாக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தற்கு ஒப்பானதை முகருகிறதற்காகச் செய்கிறவன் தன் ஜனத்தில் இராதபடி அறுப்புண்டுபோகக்கடவன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த் திரணையின்கீழே அதின் இரண்டு பக்கங்களிலும் அதைச் சுமக்கும் தண்டுகளின் இடங்களாகிய அதின் இரண்டு பக்கத்து இரண்டு மூலைகளிலும் இரண்டு பொன் வளையங்களை உண்டாக்குவாய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தத் திரணையின்கீழே அதின் இரண்டு பக்கங்களிலும் அதைச் சுமக்கும் தண்டுகளின் இடங்களாகிய அதின் இரண்டு பக்கத்து இரண்டு மூலைகளிலும் இரண்டு பொன் வளையங்களை உண்டாக்குவாயாக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த் தண்டுகளையும் சீத்திம் மரத்தால் பண்ணி, அவைகளையும் பொன்தகட்டால் மூடக்கடவாய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2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సాక్ష్యపు మందసము నొద్దనుండు అడ్డతెర యెదుట, అనగా శాసనములమీది కరుణాపీఠము నెదుట నీవు దాన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ంచవలెను; అక్కడ నేను నిన్ను కలిసికొ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అహరోను ప్రతిదినము ప్రొద్దున దానిమీద పరిమళద్రవ్యముల ధూపము వేయవలెను. అతడు ప్రదీపములను చక్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చునప్పుడు దానిమీద ఆ ధూపము వ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రియు సాయంకాలమందు అహరోను ప్రదీపములను వెలిగించునప్పుడు దానిమీద ధూపము వేయవలెను. అది మీ తరతరము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ోవా సన్నిధిని నిత్యమైన ధూప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మీరు దానిమీద అన్యధూపమునైనను దహనబలి సంబంధమైన ద్రవ్యమునైనను నైవేద్యమునైనను అర్పింపకూడదు; పా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మునైనను దానిమీద పోయ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మరియు అహరోను సంవత్సరమున కొకసారి ప్రాయశ్చిత్తార్థమైన పాప పరిహారార్థబలి రక్తమువలన దాని కొమ్మ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మిత్తము ప్రాయశ్చిత్తము చేయవలెను. మీ తరతరములకు సంవత్సర మునకు ఒకసారి అతడు దాని నిమిత్త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ధూపమువేయుటకు నీవు ఒక వేదికను చేయవలెను తుమ్మకఱ్ఱతో దాని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ాయశ్చిత్తము చేయవలెను. అది యెహోవాకు అతి పరిశుద్ధమై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రియు యెహోవా మోషేతో ఇట్లనెను నీవు ఇశ్రాయేలీయులను లెక్క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వారు లెక్కింప బడు వేళకు ప్రతివాడు యెహోవాకు తన ప్రాణపరిక్రయ ధనము నిచ్చుకొనవలెను. ఆలాగు చేసినయెడ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వు వారిని లెక్కించునప్పుడు వారిలో ఏ తెగులును పుట్ట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వారు ఇయ్యవలసినది ఏమనగా, లెక్కింపబడినవారిలో చేరు ప్రతివాడును పరిశుద్ధస్థలముయొక్క తులమునుబట్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రతులము ఇయ్యవలెను. ఆ తులము యిరువది చిన్నములు. ఆ అరతులము యెహోవాకు ప్రతిష్ఠార్పణ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ఇరువది సంవత్సరములు గాని అంతకంటె యెక్కువ వయస్సు గాని గలవారై లెక్కింపబడినవారిలో చేరు ప్రతివాడ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ోవాకు అర్పణ నియ్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అది మీ ప్రాణములకు పరిక్రయధనముగా నుండునట్లు యెహోవాకు అర్పణ ఇచ్చునప్పుడు ధనవంతుడు అర తులముకంట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క్కువ ఇయ్యకూడదు. బీదవాడు తక్కువ ఇయ్య 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దాని పొడుగు ఒక మూర దాని వెడల్పు ఒక మూర. అది చచ్చౌకముగా నుండవలెను. దాని యెత్తు రెండు మూరలు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నీవు ఇశ్రాయేలీయుల యొద్దనుండి ప్రాయశ్చిత్తార్థమైన వెండి తీసికొని ప్రత్యక్షపు గుడారముయొక్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ేవనిమిత్తము దాని నియమింపవలెను. మీకు ప్రాయశ్చిత్తము కలుగునట్లు అది యెహోవా సన్నిధిని ఇశ్రాయేలీయు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్ఞాపకార్థ ముగా న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మరియు యెహోవా మోషేతో ఇట్లనెనుకడుగు కొనుటకు నీవు ఇత్తడితో దానికొక గంగాళమును ఇత్తడి పీటనుచేస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ప్రత్యక్షపు గుడారమునకు బలిపీఠమునకు నడుమ దానిని ఉంచి నీళ్లతో న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ఆ నీళ్లతో అహరోనును అతని కుమారులును తమ చేతులను కాళ్లను కడుగుకొన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వారు ప్రత్యక్షపు గుడారములోనికి వెళ్లునప్పుడును సేవచేసి యెహోవాకు హోమధూపము నర్పించుటకు బలిపీఠ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ొద్దకు వచ్చునప్పుడును తాము చావక యుండునట్లు నీళ్లతో కడుగుకొన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తాము చావక యుండునట్లు తమ చేతులను కాళ్లను కడుగుకొన వలెను. అది వారికి, అనగా అతనికిని అతని సంతతిక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 తరతరములకు నిత్యమైన కట్టడగా న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మ్ములు దానితో ఏకాండమై యు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మరియు యెహోవా మోషేతో ఇట్లనెనునీవు ముఖ్యమైన సుగంధ సంభారముల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పరిశుద్ధస్థల సంబంధమైన తులముచొప్పున, అచ్చమైన గోపరసము ఐదువందల తులములును సుగంధముగల లవంగిపట్ట సగమ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గా రెండువందల ఏబది తుల ముల యెత్త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నిమ్మగడ్డి నూనె రెండువందల ఏబది తులముల యెత్తును, లవంగిపట్ట ఐదువందల తులము లును ఒలీవ నూనె సంభార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ూడు పళ్లును తీసి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వాటిని ప్రతిష్ఠాభిషేక తైలము, అనగా సుగంధద్రవ్యమేళకుని పనియైన పరిమళసంభార ముగా చేయవలెను. అ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తిష్ఠాభిషేక తైలమ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ఆ తైలముతో నీవు సాక్ష్యపు గుడారమును సాక్ష్యపు మందస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బల్లను దాని ఉపకరణములన్నిటిని దీప వృక్షమును దాని ఉపకరణములను ధూపవేదిక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దహన బలిపీఠమును దాని ఉపకరణములన్నిటిని గంగాళమును దాని పీటను అభిషేకి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దాని పైభాగమునకును దాని నాలుగు ప్రక్కలకును దాని కొమ్ములకును మేలిమి బంగారు రేకులు పొదిగించి దాన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అవి అతిపరి శుద్ధమైనవిగా ఉండునట్లు వాటిని ప్రతిష్ఠింపవలెను. వాటిని తగులు ప్రతివస్తు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తిష్ఠితమ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మరియు అహరోనును అతని కుమారులును నాకు యాజకులై యుండునట్లు నీవు వారిని అభిషేకించి ప్రతిష్ఠింప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మరియు నీవు ఇశ్రాయేలీయులతోఇది మీ తరతరములకు నాకు ప్రతిష్ఠాభిషేకతైలమై యుండవలె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దానిని నర శరీరము మీద పోయకూడదు; దాని మేళనము చొప్పున దాని వంటి దేనినైనను చేయ కూడదు. అ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తిష్ఠితమైనది, అది మీకు ప్రతిష్ఠిత మైనదిగా ను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దానివంటిది కలుపువాడును అన్యునిమీద దానిని పోయువాడును తన ప్రజలలోనుండి కొట్టివేయబడవలెనని చెప్ప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మరియు యెహోవా మోషేతో ఇట్లనెనునీవు పరిమళ ద్రవ్యములను, అనగా జటామాంసి గోపి చందనము గంధపుచెక్క అను 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ిమళ ద్రవ్యములను స్వచ్ఛమైన సాంబ్రాణిని సమభాగములుగా తీసి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వాటితో ధూపద్రవ్యమును చేయవలెను; అది సుగంధద్రవ్యమేళకుని పనిచొప్పున కలపబడి, ఉప్పు గలద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ుట్టు బంగారు జవను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వచ్ఛమైనదియు పరిశుద్ధమైనదియునైన సుగంధ ధూపసంభార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దానిలో కొంచెము పొడిచేసి నేను నిన్ను కలిసికొను ప్రత్యక్షపు గుడారము లోని సాక్ష్యపు మందసమునెదు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 నుంచవలెను. అది మీకు అతి పరిశుద్ధముగా ఉండ 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నీవు చేయవలసిన ఆ ధూపద్రవ్యమును దాని మేళనము చొప్పున మీ నిమిత్తము మీరు చేసికొనకూడదు. అది యెహోవా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తిష్ఠితమైనదిగా ఎంచ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దాని వాసన చూచుటకు దానివంటిది చేయువాడు తన ప్రజలలోనుండి కొట్టివేయ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దాని జవకు దిగువను దానికి రెండు బంగారు ఉంగరములు చేయవలెను; దాని రెండు ప్రక్కలయందలి దాని రెం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ూలలమీద వాటిని ఉంచ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అవి దాని మోయు మోతకఱ్ఱలకు స్థలములు. ఆ మోతకఱ్ఱలను తుమ్మకఱ్ఱతో చేసి వాటికి బంగారురేకు పొదిగింప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గమకాండము : 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2026-09-07T01:02:22Z</dcterms:created>
  <dcterms:modified xsi:type="dcterms:W3CDTF">2026-09-07T01:02:22Z</dcterms:modified>
  <dc:title>నిర్గమకాండము : 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