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வீட்டாரே கர்த்தர் உங்களுக்குச் சொல்லுகிற வசனத்தைக் கேளுங்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ாலும் பொன்னினாலும் அதை அலங்கரித்து, அது அசையாதபடிக்கு அதை ஆணிகளாலும் சுத்திகளாலும் உறுதியாக்க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ாலும் பொன்னினாலும் அதை அலங்கரித்து, அது அசையாதபடிக்கு அதை ஆணிகளாலும் சுத்திகளாலும் உறுதியாக்க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 உமக்கு ஒப்பானவனில்லை; நீரே பெரியவர்; உமது நாமமே வல்லமையில் பெரிய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யாவரும் மிருககுணமும் மதியீனமுமுள்ளவர்கள்; அந்தக் கட்டை மாயையான போதக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மாயையும், மகா எத்தான கிரியையுமாயிருக்கிறது; அவைகள் விசாரிக்கப்படும் நாளிலே அழி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ணில் குடியிருக்கிறவளே, தேசத்திலிருந்து உன் பொருள்களைச் சேர்த்துக்கொ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 என்னைத் தண்டியும்; ஆனாலும் நான் அவமாய்ப் போகாதபடிக்கு உம்முடைய கோபத்தினாலே அல்ல, மட்டாய்த் தண்டிய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ಿನ ಮನೆತನದವರೇ,ಕರ್ತನು ನಿಮಗೆ ಹೇಳುವ ವಾಕ್ಯವನ್ನು ಕೇ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ಹೀಗೆ ಹೇಳುತ್ತಾನೆ, ಅನ್ಯರ ಆಚ ರಣೆಯನ್ನು ಕಲಿತುಕೊಳ್ಳಬೇಡಿರಿ, ಆಕಾಶದ ಗುರುತು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ಗ್ಭ್ರಮೆಗೊಳ್ಳಬೇಡಿರಿ. ಅನ್ಯರು ಅವುಗಳಿಗೆ ದಿಗ್ಭ್ರಮೆಗೊಳ್ಳುತ್ತಾ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ಜನಗಳ ಪದ್ಧತಿಗಳು ವ್ಯರ್ಥ ವಾಗಿವೆ. ಹೇಗಂದರೆ ಅಡವಿಯಲ್ಲಿ ಒಬ್ಬನು ಮರವನ್ನು ಕಡಿಯುತ್ತಾನೆ; ಅದು ಕೊಡಲ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ಡಿಗೆಯವನ ಕೈ ಕೆಲಸ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ಬೆಳ್ಳಿಯಿಂದಲೂ ಬಂಗಾರದಿಂದಲೂ ಅದನ್ನು ಅಲಂಕರಿಸುತ್ತಾರೆ; ಮೊಳೆಗಳಿಂದಲೂ ಸುತ್ತಿಗೆ ಗಳಿಂದಲೂ ಚಲಿಸದ ಹಾಗೆ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ಗ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ು ಖರ್ಜೂರ ಮರದಂತೆ ನೆಟ್ಟಗೆ ಇವೆ. ಅವು ಮಾತನಾಡುವದಿಲ್ಲ; ಅವುಗಳನ್ನು ಹೊತ್ತುಕೊಳ್ಳ ತಕ್ಕದ್ದು, ಅವು ನಡೆಯಲಾರ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ಿಗೆ ಭಯ ಪಡಬೇಡಿರಿ. ಅವು ಕೆಟ್ಟದ್ದನ್ನು ಮಾಡಲಾರವು ಇಲ್ಲವೆ ಒಳ್ಳೇದು ಮಾಡುವದು ಸಹ ಅವುಗಳಲ್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ಕರ್ತನೇ, ನಿನ್ನ ಹಾಗೆ ಯಾರೂ ಇಲ್ಲ; ನೀನು ಮಹೋ ತ್ತಮನು, ನಿನ್ನ ಹೆಸರು ಪರಾಕ್ರಮದಲ್ಲಿ ದೊಡ್ಡ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ಜನಾಂಗಗಳ ಅರಸನೇ, ನಿನಗೆ ಭಯಪಡದವ ನಾರು? ಅದು ನಿನಗೆ ಸಲ್ಲತಕ್ಕದ್ದು; ಜನಾಂಗಗಳ ಎಲ್ಲಾ ಜ್ಞಾನಿಗಳಲ್ಲಿಯೂ ಅ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ರಾಜ್ಯಗ ಳಲ್ಲಿಯೂ ನಿನ್ನ ಹಾಗೆ ಯಾರ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ಒಟ್ಟಾರೆ ಕ್ರೂರಿಗಳೂ ಮೂರ್ಖರೂ ಆಗಿದ್ದಾರೆ; ಮರವು ವ್ಯರ್ಥವಾದ ಬೋಧನೆಯ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ೆಳ್ಳಿಯ ತಗಡುಗಳನ್ನು ತಾರ್ಷೀಷಿನಿಂದಲೂ ಬಂಗಾರವನ್ನು ಊಫಜಿನಿಂದಲೂ ತರುತ್ತಾರೆ; ಅದು ಕೆತ್ತನೆಯವನ ಕೆಲಸ, ಎರ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ಯ್ಯುವವನ ಕೈಯಿಂದ ಉಂಟಾ ದದ್ದು. ನೀಲಿಯೂ ಧೂಮ್ರ ವರ್ಣವೂ ಅವುಗಳ ವಸ್ತ್ರವಾಗಿದೆ; ಅವುಗಳೆಲ್ಲಾ ಕೌಶಲ್ಯಗಾರರ ಕೆಲಸ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ಕರ್ತನು ನಿಜವಾದ ದೇವರಾಗಿದ್ದಾನೆ, ಆತನು ಜೀವವುಳ್ಳ ದೇವರೂ ನಿತ್ಯವಾದ ಅರಸನೂ ಆಗಿದ್ದಾನೆ; ಆತನ ರೌದ್ರ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 ಕಂಪಿಸುವದು ಆತನ ಉಗ್ರತೆಯನ್ನು ಜನಾಂಗಗಳು ತಾಳಲಾರ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ವು ಅವರಿಗೆ ಹೀಗೆ ಹೇಳಬೇಕು--ಆಕಾಶ ಗಳನ್ನೂ ಭೂಮಿಯನ್ನೂ ಸೃಷ್ಟಿಸದ ದೇವರುಗಳು ಭೂಮಿಯ ಮೇಲಿನಿಂದಲೂ ಈ ಆಕಾಶ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ಳಗಿ ನಿಂದಲೂ ನಾಶವ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ಭೂಮಿಯನ್ನು ತನ್ನ ಶಕ್ತಿಯಿಂದ ಉಂಟು ಮಾಡಿದನು, ಭೂಲೋಕವನ್ನು ತನ್ನ ಜ್ಞಾನದಿಂದ ಸ್ಥಾಪಿಸಿದನು, ಆಕಾಶ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ವಿವೇಕದಿಂದ ಹಾಸಿ 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ತನ್ನ ಶಬ್ದ ಮಾಡುವಾಗಲೇ ಆಕಾಶ ಗಳಲ್ಲಿ ನೀರುಗಳ ಸಮೂಹವಿರುವದು. ಆತನು ಭೂಮಿಯ ಅಂತ್ಯದಿಂದ ಹಬ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ಳಮಾಡುತ್ತಾನೆ; ಮಳೆಯ ಸಂಗಡ ಮಿಂಚನ್ನು ಉಂಟು ಮಾಡುತ್ತಾನೆ; ತನ್ನ ಭಂಡಾರಗಳೊಳಗಿಂದ ಗಾಳಿಯನ್ನು ಹೊರಗೆ ತರ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ಪ್ರತಿ ಮನುಷ್ಯನು ತನ್ನ ಜ್ಞಾನದಲ್ಲಿ ಪಶುವಾಗಿದ್ದಾನೆ; ಎರಕ ಹೊಯ್ಯುವವರೆಲ್ಲಾ ಕೆತ್ತಿದ ವಿಗ್ರಹಕ್ಕ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ಪಡುತ್ತಾರೆ; ಅವರ ಎರಕ ವಿಗ್ರಹವು ಸುಳ್ಳಾದದ್ದು; ಅವುಗಳಲ್ಲಿ ಉಸಿರು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ು ವ್ಯರ್ಥವೇ, ತಪ್ಪಾದ ಕೆಲಸವೇ; ಅವು ವಿಚಾ ರಿಸಲ್ಪಡುವ ಕಾಲದಲ್ಲಿ ನಾಶವ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ಾಕೋ ಬ್ಯರ ಪಾಲು ಇವುಗಳ ಹಾಗಲ್ಲ; ಆತನು ಸಮಸ್ತ ವನ್ನು ರೂಪಿಸಿದಾತನೇ; ಇಸ್ರಾಯೇಲ್‌ ಆತನ ಸ್ವಾಸ್ತ್ಯದ ಕೋಲ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ಗಳ ಕರ್ತನು ಎಂಬದು ಆತನ ಹೆಸರ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ೋಟೆಯಲ್ಲಿ ವಾಸವಾಗಿರುವವನೇ, ದೇಶದೊಳ ಗಿಂದ ನಿನ್ನ ಸರಕುಗಳನ್ನು ಕೂ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ಹೀಗೆ ಹೇಳುತ್ತಾನೆ--ಇಗೋ, ನಾನು ಈ ಒಂದೇ ಸಾರಿ ದೇಶದ ನಿವಾಸಿಗಳನ್ನು ಕವಣಿಯಿಂದ ಎಸೆದು ಬಿಡ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ತಗಲುವ ಹಾಗೆ ಅವರನ್ನು ಸಂಕಟಪಡ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ನೋವಿನ ನಿಮಿತ್ತ ನನಗೆ ಅಯ್ಯೋ, ನನ್ನ ಗಾಯವು ಕಠಿಣವಾಗಿದೆ; ಆದರೆ ನಾನು--ನಿಶ್ಚಯ ವಾಗಿ ಇದು ಸಂತಾಪವಾಗ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ತಾಳಲೇಬೇಕ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ನ್ನ ಗುಡಾರವು ಸೂರೆಯಾಯಿತು; ನನ್ನ ಹಗ್ಗಗಳೆಲ್ಲಾ ಹರಿದಿವೆ; ನನ್ನ ಮಕ್ಕಳು ನನ್ನನ್ನು ಬಿಟ್ಟು ಹೋಗಿದ್ದಾರೆ,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; ಇನ್ನು ಮೇಲೆ ನನ್ನ ಡೇರೆಯನ್ನು ಹರಡುವದಕ್ಕೂ ನನ್ನ ಪರದೆಗಳನ್ನು ನಿಲ್ಲಿಸುವದಕ್ಕೂ ಒಬ್ಬ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ುರುಬರು ಪಶು ಗಳಂತಾದರು; ಅವರು ಕರ್ತನನ್ನು ಹುಡುಕಲಿಲ್ಲ, ಆದದರಿಂದ ಅವರು ಸಫಲವಾಗುವದಿಲ್ಲ; ಅವರ ಮಂದೆಗಳ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ರಿಸಲ್ಪ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ಗೋ, ಯೆಹೂದದ ಪಟ್ಟಣಗಳನ್ನು ಹಾಳು ಮಾಡುವದಕ್ಕೂ ಘಟಸರ್ಪದ ಗುಹೆಯನ್ನಾಗಿ ಮಾಡು ವದಕ್ಕೂ ಸುದ್ದಿಯ ಶಬ್ದವೂ ಉತ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ಿಂದ ಮಹಾ ಗಲಭೆಯೂ ಬ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ರ್ತನೇ, ಮನುಷ್ಯನ ಮಾರ್ಗವು ತನ್ನಲ್ಲಿಲ್ಲವೆಂದೂ ತನ್ನ ಹೆಜ್ಜೆ ನೆಟ್ಟಗೆ ಮಾಡುವದು ನಡೆಯುವ ಮನುಷ್ಯನದಲ್ಲವ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ೇ, ನನ್ನನ್ನು ತಿದ್ದು, ನ್ಯಾಯದಿಂದ ನನ್ನನ್ನು ಇಲ್ಲದಂತೆ ಮಾಡುವ ಹಾಗೆ ನಿನ್ನ ಕೋಪದಲ್ಲಿ ಅ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ಿನ್ನನ್ನು ತಿಳಿಯದ ಅನ್ಯರ ಮೇಲೆಯೂ ನಿನ್ನ ಹೆಸರನ್ನು ಕರೆಯದ ಕುಟುಂಬಗಳ ಮೇಲೆಯೂ ನಿನ್ನ ರೌದ್ರವನ್ನು ಹೊಯಿದುಬಿ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ಯಾಕೋ ಬ್ಯರನ್ನು ತಿಂದು ಬಿಟ್ಟಿದ್ದಾರೆ; ಅವರನ್ನು ನುಂಗಿ ಇಲ್ಲದಾಗಿ ಮಾಡಿ ಅವರ ನಿವಾಸವನ್ನು ಹಾಳು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2026-10-21T09:39:31Z</dcterms:created>
  <dcterms:modified xsi:type="dcterms:W3CDTF">2026-10-21T09:39:31Z</dcterms:modified>
  <dc:title>ಯೆರೆಮೀಯನು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