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வயலையாவது நாங்கள் கொள்ளவில்லை; அந்த அலங்கத்தின் வேலையிலே முயன்று நின்றேன்; என் வேலைக்காரரனைவரும் கூட்டமாய் அந்த வேலைக்குக் கூடிவ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வயலையாவது நாங்கள் கொள்ளவில்லை; அந்த அலங்கத்தின் வேலையிலே முயன்று நின்றேன்; என் வேலைக்காரரனைவரும் கூட்டமாய் அந்த வேலைக்குக் கூடி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மூப்பருமான நூற்றைம்பதுபேரும், எங்களைச் சுற்றிலுமிருக்கிற புறஜாதிகளிடத்திலிருந்து எங்களிடத்திற்கு வந்தவர்களும் என் பந்தியில் சாப்பி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மூப்பருமான நூற்றைம்பதுபேரும், எங்களைச் சுற்றிலுமிருக்கிற புறஜாதிகளிடத்திலிருந்து எங்களிடத்திற்கு வந்தவர்களும் என் பந்தியில் சாப்பி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ேவனே, நான் இந்த ஜனத்துக்காகச் செய்த எல்லாவற்றின்படியும் எனக்கு நன்மையுண்டாக என்னை நினைத்தரு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ுக்குள் அநேகரும் அவர்களுடைய ஸ்திரீகளும் யூதராகிய தங்கள் சகோதரர்மேல் முறையிடுகிற பெரிய கூக்குரலுண்ட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ன்னவென்றால், அவர்களில் சிலர் நாங்கள் எங்கள் குமாரரோடும் எங்கள் குமாரத்திகளோடும் அநேகரானபடியினால், சாப்பிட்டுப் பிழைக்கும்படிக்கு நாங்கள் தானியத்தைக் கடனாக வாங்கினோ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ன்னவென்றால், அவர்களில் சிலர் நாங்கள் எங்கள் குமாரரோடும் எங்கள் குமாரத்திகளோடும் அநேகரானபடியினால், சாப்பிட்டுப் பிழைக்கும்படிக்கு நாங்கள் தானியத்தைக் கடனாக வாங்கினோ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ு சிலர் எங்கள் நிலங்களையும் எங்கள் திராட்சத்தோட்டங்களையும் எங்கள் வீடுகளையும் நாங்கள் அடைமானமாக வைத்து, இந்தப் பஞ்சத்திலே தானியம் வாங்கினோ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ு சிலர் எங்கள் நிலங்களையும் எங்கள் திராட்சத்தோட்டங்களையும் எங்கள் வீடுகளையும் நாங்கள் அடைமானமாக வைத்து, இந்தப் பஞ்சத்திலே தானியம் வாங்கினோம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சிலர் ராஜாவுக்குத் தீர்வைசெலுத்த, நாங்கள் எங்கள் நிலங்கள்மேலும் எங்கள் திராட்சத்தோட்டங்கள்மேலும், பணத்தைக் கடனாக வாங்கினோம் என்றும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சிலர் ராஜாவுக்குத் தீர்வைசெலுத்த, நாங்கள் எங்கள் நிலங்கள்மேலும் எங்கள் திராட்சத்தோட்டங்கள்மேலும், பணத்தைக் கடனாக வாங்கினோம் என்றும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ூக்குரலையும், இந்தவார்த்தைகளையும் நான் கேட்டபோது, மிகவும் கோபங்கொண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னதிலே ஆலோசனைபண்ணி, பிற்பாடு பிரபுக்களையும் அதிகாரிகளையும் கடிந்துகொண்டு: நீங்கள் அவரவர் தங்கள் சகோதரர்மேல் ஏன் வட்டி சுமத்துகிறீர்கள் என்று சொல்லி, அவர்களுக்கு விரோதமாக ஒரு பெரிய சபைகூடிவரச்செய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னதிலே ஆலோசனைபண்ணி, பிற்பாடு பிரபுக்களையும் அதிகாரிகளையும் கடிந்துகொண்டு: நீங்கள் அவரவர் தங்கள் சகோதரர்மேல் ஏன் வட்டி சுமத்துகிறீர்கள் என்று சொல்லி, அவர்களுக்கு விரோதமாக ஒரு பெரிய சபைகூடிவரச்செய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ான் அவர்களை நோக்கி: நீங்கள் செய்கிற காரியம் நல்லதல்ல; நம்முடைய பகைஞராகிய புறஜாதியார் நிந்திக்கிறதினிமித்தம் நீங்கள் நம்முடைய தேவனுக்குப் பயந்து நடக்கவேண்டாமா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ான் அவர்களை நோக்கி: நீங்கள் செய்கிற காரியம் நல்லதல்ல; நம்முடைய பகைஞராகிய புறஜாதியார் நிந்திக்கிறதினிமித்தம் நீங்கள் நம்முடைய தேவனுக்குப் பயந்து நடக்கவேண்டாமா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ும் என் சகோதரரும் என் வேலைக்காரரும் இவ்விதமாகவா அவர்களுக்குப் பணமும் தானியமும் கடன்கொடுத்திருக்கிறோம்? இந்த வட்டியை விட்டுவிடுவோம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ும் என் சகோதரரும் என் வேலைக்காரரும் இவ்விதமாகவா அவர்களுக்குப் பணமும் தானியமும் கடன்கொடுத்திருக்கிறோம்? இந்த வட்டியை விட்டுவிடுவோம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 நாங்கள் அதைத் திரும்பக் கொடுத்துவிட்டு, இனி அப்படி அவர்களிடத்தில் கேட்கமாட்டோம்; நீர் சொல்லுகிறபடியே செய்வோம் என்றார்கள்; அப்பொழுது நான் ஆசாரியர்களை அழைத்து, அவர்கள் இந்த வார்த்தையின்படி செய்ய அவர்களை ஆணையிடுவித்துக்கொண்ட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 நாங்கள் அதைத் திரும்பக் கொடுத்துவிட்டு, இனி அப்படி அவர்களிடத்தில் கேட்கமாட்டோம்; நீர் சொல்லுகிறபடியே செய்வோம் என்றார்கள்; அப்பொழுது நான் ஆசாரியர்களை அழைத்து, அவர்கள் இந்த வார்த்தையின்படி செய்ய அவர்களை ஆணையிடுவித்துக்கொண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 நாங்கள் அதைத் திரும்பக் கொடுத்துவிட்டு, இனி அப்படி அவர்களிடத்தில் கேட்கமாட்டோம்; நீர் சொல்லுகிறபடியே செய்வோம் என்றார்கள்; அப்பொழுது நான் ஆசாரியர்களை அழைத்து, அவர்கள் இந்த வார்த்தையின்படி செய்ய அவர்களை ஆணையிடுவித்துக்கொண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ારી પહેલાનાં પ્રશાસકો લોકોને ભારરૂપ થઇ પડ્યા હતા; તેઓ લોકો પાસેથી ખોરાક અને દ્રાક્ષારસ તેમજ 4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ેકેલચાંદી લેતા હતા. તે ઉપરાંત તેમના નોકર લોકો પર ત્રાસ ગુજારતા તે તો જુદું. પણ મેં દેવથી ડ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સાથે એવો વર્તાવ કર્ય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વળી, હું એ કિલ્લાના બાંધકામમાં મંડી રહ્યો, ને અમે કઇં પણ જમીન ખરીદી નહિ; અને મારા સર્વ ચાકરો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કામ કરવા ભેગાં થ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ારી સાથે 150 થી વધારે અમલદારો અને બીજા યહૂદીઓ મારા ટેબલ પર જમતા હતા. આજુબાજુની પ્રજાઓમાંથી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આવતા તે તો જુદ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રરોજ એક બળદ, છ ઉત્તમ ઘેટાં અને મુરધાં રંધાતા હતા. અને દર દશ દિવસે પીપડા ભરીને દ્રાક્ષારસ પ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વામાં આવતો હતો. તો પણ મેં પ્રશાશક તરીકેનું ખાધાં ખોરાકી ભથ્થું માગ્યું નહિ, કારણકે આ લોકો પર ભ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જ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મારા દેવ, મેં આ લોકો માટે જે જે કર્યુ છે તે બધું યાદ કરી મારું ભલું કર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 વખતે યહૂદીઓ વિરૂદ્ધ લોકોએ તથા તેઓની સ્ત્રીઓએે જબરો મોટો પોકા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માંના કેટલાક કહેવા લાગ્યાં કે, “અમારા પુત્રો તથા અમારી પુત્રીઓ સહિત અમે ઘણાં માણસો છીએ;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ાજ આપો કે જેથી અમે તેને ખાઇને જીવતાં રહ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ો બીજા કેટલાંક કહેવા લાગ્યાં કે, “અમે આ દુકાળમાં અનાજ ખરીદવા માટે અમારાં ખેતરો, દ્રાક્ષાવાડ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ઘરો ગીરો મૂકી રહ્યાં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ો વળી બીજા કેટલાક એમ કહેવા લાગ્યા કે, “રાજાને મહેસૂલ ભરવા માટે અમે અમારાઁ ખેતરો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ાવાડીઓ સામે કરજ લીધ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જોકે અમે અને અમારા સગાંવહાંલા સરખાંજ રકતમાંસના બનેલા છીએ અને અમારાં બાળકો તેમના જેવાઁ જ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 છતાં અમારે અમારાં પુત્રપુત્રીઓને ગુલામ તરીકે વેચવા પડે છે. અને અમારી કેટલીક પુત્રીઓ પર બળાત્ક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થયો છે. અમે તદૃન નિરુપાય છીએ; કારણકે બીજા લોકો અમારાં ખેતરો તથા દ્રાક્ષાવાડીઓના માલિક બની બેઠ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ની આ ફરીયાદ સાંભળીને હું બહુ ક્રોધિત થ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ે મેં મનમાં વિચાર કર્યો અને ઉમરાવો તથા અમલદારો સામે આરોપ મૂકીને કહ્યું કે, “તમે બધા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ગાંવહાંલા પાસેથી બહુ આકરું વ્યાજ લો છો.” મેં તેનું નિવારણ કરવાં તે બધાંની સભા બોલાવ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‘અને તેમને કહ્યું કે, પરદેશીઓને ગુલામ તરીકે વેચાઇ ગયેલા યહૂદીઓને અમે બને ત્યાં સુધી છોડાવતા આ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; અને હવે તમે જ તમારા પોતાના જ ભાઇઓને ગુલામ તરીકે વેચી રહ્યાં છો, જેમને અમારે જ છોડાવવા પડ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ે?”તેઓ મૂંગા થઇ ગયા અને કંઇ બોલી ન શક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વળી મેં કહ્યું કે, “તમે આ બધું ખોટું કરી રહ્યા છો! શું તમારે દેવથી ડરીને ચાલવું નથી જેથી આપ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ત્રુઓ વિદેશીઓ આપણી હાંસી ન ઉડા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ઉપરાંત હું, મારા સગાવહાલાં તથા મારા સેવકો, તેઓને પૈસાને અનાજ ધીરતા આવ્યા છીએ. તો હવ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ાજ લેવાનું બંધ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હવે મહેરબાની કરીને અત્યારે જ તેમનાઁ ખેતરો, દ્રાક્ષની વાડીઓ, જૈતૂનના બગીચા અને તેમનાં ઘરબ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ાં આપી દો, અને તેમની પાસે તમારું જે કઇં લેણું હોય, પછી એ નાણાં હોય, અનાજ હોય, દ્રાક્ષારસ હોય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લ હોય તે બધું માંડી વાળ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તેમણે કહ્યું કે, “અમે બધું પાછું સોંપી દઇશું અને હવે અમે બીજી કોઇ વસ્તુની માંગ નહિ કરીએ.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કહ્યા પ્રમાણે કરીશું.”તેથી મેં યાજકોને બોલાવીને તેઓની પાસે સમ લેવડાવ્યાં, તેઓ પોતાનું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બાદ મેં મારા કપડા પર પડેલી ઘડીઓ ખંખેરતા કહ્યું, “જે માણસ પોતાનું વચન ન પાળે તેની પાસેથી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ઘર અને મિલકત આ રીતે ખંખેરી લો; એને ખંખેરીને ખાલી કરી નાખો.”તેથી ત્યાં ભેગા થયેલા બધા લોકો બો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ઠયા, “આમીન!” પછી તેઓએ યહોવાની સ્તુતિ કરી. અને તેઓ બધા આપેલા વચન પ્રમાણે ર્વત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દુપરાંત જે સમયથી યહૂદાના દેશમાં મારી પ્રશાસક તરીકે નિમણૂક થઇ ત્યારથી, એટલે આર્તાહશાસ્તા રાજ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ીસમા વર્ષથી તે બત્રીસમા વર્ષ સુધી, બાર વર્ષના પ્રશાસકના હોદ્દાંમાં મેં તથા મારા ભાઇઓએ પ્રશાસક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વાનું અપાતું હતું તે ખાધ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2026-10-20T06:12:06Z</dcterms:created>
  <dcterms:modified xsi:type="dcterms:W3CDTF">2026-10-20T06:12:06Z</dcterms:modified>
  <dc:title>નહેમ્યા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