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ut speak you the things which become sound doctrine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the aged men be sober, grave, temperate, sound in faith, in love, in patienc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the aged men be sober, grave, temperate, sound in faith, in love, in patienc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the aged men be sober, grave, temperate, sound in faith, in love, in patienc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aged women likewise, that they be in behaviour as becomes holiness, not false accusers, not given to much wine, teachers of good things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aged women likewise, that they be in behaviour as becomes holiness, not false accusers, not given to much wine, teachers of good things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at they may teach the young women to be sober, to love their husbands, to love their children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at they may teach the young women to be sober, to love their husbands, to love their children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be discreet, chaste, keepers at home, good, obedient to their own husbands, that the word of God be not blasphem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be discreet, chaste, keepers at home, good, obedient to their own husbands, that the word of God be not blasphem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be discreet, chaste, keepers at home, good, obedient to their own husbands, that the word of God be not blasphem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ng men likewise exhort to be sober mind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all things showing yourself a pattern of good works: in doctrine showing incorruptness, gravity, sincerity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und speech, that cannot be condemned; that he that is of the contrary part may be ashamed, having no evil thing to say of you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und speech, that cannot be condemned; that he that is of the contrary part may be ashamed, having no evil thing to say of you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und speech, that cannot be condemned; that he that is of the contrary part may be ashamed, having no evil thing to say of you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Exhort servants to be obedient unto their own masters, and to please them well in all things; not answering again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t embezzling, but showing all good fidelity; that they may adorn the doctrine of God our Saviour in all thing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t embezzling, but showing all good fidelity; that they may adorn the doctrine of God our Saviour in all thing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 grace of God that brings salvation has appeared to all men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eaching us that, denying ungodliness and worldly lusts, we should live soberly, righteously, and godly, in this present world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eaching us that, denying ungodliness and worldly lusts, we should live soberly, righteously, and godly, in this present world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ooking for that blessed hope, and the glorious appearing of the great God and our Saviour Jesus Christ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ooking for that blessed hope, and the glorious appearing of the great God and our Saviour Jesus Christ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o gave himself for us, that he might redeem us from all iniquity, and purify unto himself an exclusive people, zealous of good work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o gave himself for us, that he might redeem us from all iniquity, and purify unto himself an exclusive people, zealous of good work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o gave himself for us, that he might redeem us from all iniquity, and purify unto himself an exclusive people, zealous of good work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se things speak, and exhort, and rebuke with all authority. Let no man despise you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se things speak, and exhort, and rebuke with all authority. Let no man despise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5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யோ ஆரோக்கியமான உபதேசத்துக்கேற்றவைகளைப் பேச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புருஷர்கள் ஜாக்கிரதையுள்ளவர்களும், நல்லொழுக்கமுள்ளவர்களும், தெளி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்தியுள்ளவர்களும், விசுவாசத்திலும் அன்பிலும் பொறுமையிலும் ஆரோக்கியமுள்ளவர்களுமாயிருக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்தி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ிர்வயதுள்ள ஸ்திரீகளும் அப்படியே பரிசுத்தத்துக்கேற்றவிதமாய் நடக்கிறவர்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தூறுபண்ணாதவர்களும், மதுபானத்துக்கு அடிமைப்படாதவர்களுமாயிரு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ம் துக்கப்படாதபடிக்கு பாலிய ஸ்திரீகள் தங்கள் புருஷரிடத்திலும், தங்கள் பிள்ளைகளிட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்புள்ளவர்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ெளிந்த புத்தியுள்ளவர்களும், கற்புள்ளவர்களும், வீட்டில் தரித்திருக்கிறவர்களும், நல்லவர்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் புருஷருக்குக் கீழ்ப்படிகிறவர்களுமாயிக்கும்படி, அவர்களுக்குப் படிப்பிக்கத்தக்க நற்காரியங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திக்கிறவர்களுமாயிருக்கவும் முதிர்வயதுள்ள ஸ்திரீகளுக்குப் புத்தி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, பாலிய புருஷரும் தெளிந்த புத்தியுள்ளவர்களாயிருக்கவும் நீ புத்திசொல்ல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யே எல்லாவற்றிலும் உன்னை நற்கிரியைகளுக்கு மாதிரியாகக் காண்ப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திரியானவன் உங்களைக்குறித்துப் பொல்லாங்கு சொல்லுகிறதற்கு ஒன்றுமில்லாமல் வெட்கப்படத்தக்கத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பதேசத்திலே விகற்பமில்லாதவனும், நல்லொழுக்கமுள்ளவனும் குற்றம்பிடிக்கப்படாத ஆரோக்கியமான வசன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சுகிறவனுமாயிரு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லைக்காரர் நம்முடைய இரட்சகராகிய தேவனுடைய உபதேசத்தை எல்லாவற்றிலும் அலங்கரிக்கத்தக்கத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் எஜமான்களுக்கு கீழ்ப்படிந்திருந்து எதிர்த்துப்பேசாமல், எல்லாவற்றிலும் பிரியமுண்ட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ந்துகொள்ளவும், திருடாமலிருந்து, சகலவிதத்திலும் நல்லுண்மையைக் காண்பிக்கவும் புத்தி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 எல்லா மனுஷருக்கும் இரட்சிப்பை அளிக்கத்தக்க தேவகிருபையானது பிரசன்னமா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அவபக்தியையும் லெளகிக இச்சைகளையும் வெறுத்து, தெளிந்தபுத்தியும் நீதியும் தேவபக்த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ள்ளவர்களாய் இவ்வுலகத்திலே ஜீவனம்பண்ண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நம்பியிருக்கிற ஆனந்த பாக்கியத்துக்கும், மகா தேவனும் நமது இரட்சகருமாகிய இயேசுகிறிஸ்துவி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யின் பிரசன்னமாகுதலுக்கும் எதிர்பார்த்துக்கொண்டிருக்கும்படி நமக்குப் போத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ம்மைச் சகல அக்கிரமங்களினின்று மீட்டுக்கொண்டு, தமக்குரிய சொந்த ஜனங்களாகவும், நற்கிரிய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 பக்திவைராக்கியமுள்ளவர்களாகவும் நம்மைச் சுத்திகரிக்கும்படி, நமக்காகத் தம்மைத்த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களை நீ பேசி, போதித்து, சகல அதிகாரத்தோடும் கடிந்துகொள். ஒருவனும் உன்னை அசட்டைபண்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ங்கொடாதிரு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2026-11-01T05:52:00Z</dcterms:created>
  <dcterms:modified xsi:type="dcterms:W3CDTF">2026-11-01T05:52:00Z</dcterms:modified>
  <dc:title>தீத்து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