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095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து தலைவன் இயேசு ராஜ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ர்பில் சாய்ந்து சாய்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ழ்ந்து மகிழ்ந்திரு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ய தீபம் எனது தெய்வ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க்கத்தின் சிக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்த்துப் பார்த்து ரசித்து ருச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வசம் அடை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 தேவன் வெற்றி வேந்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மைதியின் மன்ன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னைத்து நினைத்து துதித்து துத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ம்மதி அடை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ல மேய்ப்பன் குரலைக் கேட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ளும் பின் தொடர்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ோளில் அமர்ந்து கவலை மற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ொடர்ந்து பயணம் செய்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சும்புல் மேய்ச்சல் அமர்ந்த தண்ண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ைத்துச் செல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ாவை தினமும் தேற்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ணைத்துக் கொள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2026-10-30T20:48:08Z</dcterms:created>
  <dcterms:modified xsi:type="dcterms:W3CDTF">2026-10-30T20:48:08Z</dcterms:modified>
  <dc:title>துதிப் பாடல்கள் : 952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