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ப்படி: ஞானிகளுடைய ஞானத்தை நான் அழித்து, புத்திசாலிகளுடைய புத்தியை அவமாக்குவேனென்று எழுதி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ும்படி அழைக்கப்பட்டவனாகிய பவுலும், சகோதரனாகிய சொஸ்தெனே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ொரிந்துவிலே கிறிஸ்து இயேசுவுக்குள் பரிசுத்தமாக்கப்பட்டவர்களாயும், பரிசுத்தவான்களாகும்படி அழைக்கப்பட்டவர்களாயுமிருக்கிற தேவனுடைய சபைக்கும், எங்களுக்கும் தங்களுக்கும் ஆண்டவராயிருக்கிற நம்முடைய கர்த்தராகிய இயேசு கிறிஸ்துவின் நாமத்தை எங்கும் தொழுதுகொள்ளுகிற அனைவருக்கும் எழுதுகிறத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றிஸ்துவைப்பற்றிய சாட்சி உங்களுக்குள்ளே ஸ்திரப்படுத்தப்பட்டபடியே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இயேசுகிறிஸ்துவுக்குள்ளாய் எல்லா உபதேசத்திலும் எல்லா அறிவிலும், மற்றெல்லாவற்றிலும், சம்பூரணமுள்ளவர்களாக்கப்பட்டிருக்கிறபடிய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மூலமாய் உங்களுக்கு அளிக்கப்பட்ட தேவகிருபைக்காக, நான் உங்களைக்குறித்து எப்பொழுதும் என் தேவனை ஸ்தோத்திரிக்கிற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ே நீங்கள் யாதொரு வரத்திலும் குறைவில்லாதவர்களாய், நம்முடைய கர்த்தராகிய இயேசுகிறிஸ்து வெளிப்படுவதற்குக் காத்த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ம்முடைய கர்த்தராகிய இயேசு கிறிஸ்துவின் நாளிலே நீங்கள் குற்றஞ்சாட்டப்படாதவர்களாயிருக்கும்படி முடிவுபரியந்தம் அவர் உங்களை ஸ்திரப்படுத்துவ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ம்முடைய குமாரனும் நம்முடைய கர்த்தருமாயிருக்கிற இயேசுகிறிஸ்துவுடனே ஐக்கியமாயிருப்பதற்கு உங்களை அழைத்த தேவன் உண்மையுள்ளவ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ரே, நீங்களெல்லாரும் ஒரேகாரியத்தைப் பேசவும், பிரிவினைகளில்லாமல் ஏகமனதும் ஏகயோசனையும் உள்ளவர்களாய்ச் சீர்பொருந்தியிருக்கவும்வேண்டுமென்று, நம்முடைய கர்த்தராகிய இயேசுகிறிஸ்துவின் நாமத்தினாலே உங்களுக்குப் புத்தி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ஏனெனில், என் சகோதரரே, உங்களுக்குள்ளே வாக்குவாதங்கள் உண்டென்று குலோவேயாளின் வீட்டாரால் உங்களைக்குறித்து எனக்கு அறிவிக்கப்பட்ட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ில் சிலர்: நான் பவுலைச் சேர்ந்தவனென்றும், நான் அப்பொல்லோவைச் சேர்ந்தவனென்றும், நான் கேபாவைச் சேர்ந்தவனென்றும், நான் கிறிஸ்துவைச் சேர்ந்தவனென்றும் சொல்லுகிறபடியால், நான் இப்படிச் சொல்ல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 எங்கே? வேதபாரகன் எங்கே? இப்பிரபஞ்சத் தர்க்கசாஸ்திரி எங்கே? இவ்வுலகத்தின் ஞானத்தை தேவன் பைத்தியமாக்கவில்லையா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றிஸ்து பிரிந்திருக்கிறாரா ? பவுலா உங்களுக்காகச் சிலுவையிலறையப்பட்டான்? பவுலின் நாமத்தினாலேயா ஞானஸ்நானம் பெற்றீர்கள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ப்படியெனில், தேவஞானத்துக்கேற்றபடி உலகமானது சுயஞானத்தினாலே தேவனை அறியாதிருக்கையில், பைத்தியமாகத் தோன்றுகிற பிரசங்கத்தினாலே விசுவாசிகளை இரட்சிக்க தேவனுக்குப் பிரியம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நாமத்தினாலே ஞானஸ்நானங் கொடுத்தேனென்று ஒருவனும் சொல்லாதபடிக்க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கிறிஸ்புவுக்கும் காயுவுக்குமேயன்றி, உங்களில் வேறொருவனுக்கும் ஞானஸ்நானங் கொடுக்கவில்லை; இதற்காக தேவனை ஸ்தோத்திரிக்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ர்கள் அடையாளத்தைக் கேட்கிறார்கள், கிரேக்கர் ஞானத்தைத் தேடுகிறார்கள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ஸ்தேவானுடைய வீட்டாருக்கும் நான் ஞானஸ்நானங் கொடுத்ததுண்டு. இதுவுமல்லாமல் இன்னும் யாருக்காவது நான் ஞானஸ்நானங் கொடுத்தேனோ இல்லையோ அறிய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ங்களோ சிலுவையில் அறையப்பட்ட கிறிஸ்துவைப் பிரசங்கிக்கிறோம்; அவர் யூதருக்கு இடறலாயும் கிரேக்கருக்குப் பைத்தியமாயும் இருக்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ஞானஸ்நானத்தைக் கொடுக்கும்படி கிறிஸ்து என்னை அனுப்பவில்லை; சுவிசேஷத்தைப் பிரசங்கிக்கவே அனுப்பினார்; கிறிஸ்துவின் சிலுவை வீணாய்ப்போகாதபடிக்கு, சாதுரிய ஞானமில்லாமல் பிரசங்கிக்கவே அனுப்பி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ிலும் யூதரானாலும் கிரேக்கரானாலும் எவர்கள் அழைக்கப்பட்டிருக்கிறார்களோ அவர்களுக்குக் கிறிஸ்து தேவபெலனும் தேவஞானமுமாய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லுவையைப்பற்றிய உபதேசம் கெட்டுப்போகிறவர்களுக்குப் பைத்தியமாயிருக்கிறது, இரட்சிக்கப்படுகிற நமக்கோ அது தேவபெலன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ந்தப்படி, தேவனுடைய பைத்தியம் என்னப்படுவது மனுஷருடைய ஞானத்திலும் அதிக ஞானமாயிருக்கிறது; தேவனுடைய பலவீனம் என்னப்படுவது மனுஷருடைய பலத்திலும் அதிக பலமாயிருக்கிற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ப்படியெனில், சகோதரரே, நீங்கள் அழைக்கப்பட்ட அழைப்பைப் பாருங்கள்; மாம்சத்தின்படி ஞானிகள் அநேகரில்லை, வல்லவர்கள் அநேகரில்லை, பிரபுக்கள் அநேகரில்லை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ஞானிகளை வெட்கப்படுத்தும்படி தேவன் உலகத்தில் பைத்தியமானவைகளைத் தெரிந்துகொண்டார்; பலமுள்ளவைகளை வெட்கப்படுத்தும்படி தேவன் உலகத்தில் பலவீனமானவைகளைத் தெரிந்துகொண்ட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ள்ளவைகளை அவமாக்கும்படி, உலகத்தின் இழிவானவைகளையும், அற்பமாயெண்ணப்பட்டவைகளையும், இல்லாதவைகளையும், தேவன் தெரிந்துகொண்ட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ம்சமான எவனும் தேவனுக்குமுன்பாகப் பெருமைபாராட்டாதபடிக்கு அப்படிச் செய்த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ந்தப்படி, நீங்கள் அவராலே கிறிஸ்து இயேசுவுக்குட்பட்டிருக்கிறீர்கள். எழுதியிருக்கிறபடி, மேன்மைபாராட்டுகிறவன் கர்த்தரைக்குறித்தே மேன்மைபாராட்டத்தக்கதாக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ே தேவனால் நமக்கு ஞானமும் நீதியும் பரிசுத்தமும் மீட்புமா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ાસ્ત્રોમાં આ પ્રમાણે લખ્યું છે કે:“હું જ્ઞાની માણસોના જ્ઞાનનો વિનાશ કરીશ. હું બુધ્ધિમાન માણસ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ુધ્ધિને નિર્માલ્ય બનાવી દઈશ.” યશાયા 29:1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ાઉલ તરફથી કુશળતા હો. ખ્રિસ્ત ઈસુના એક પ્રેરિત તરીકે મને પસંદ કરવામાં આવ્યો હતો કારણ કે દેવ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ઈચ્છયું. ખ્રિસ્તમાં આપણા ભાઈ સોસ્થનેસ તરફથી પણ કુશળતા 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રિંથમાંની દેવની મંડળી અને ખ્રિસ્ત ઈસુમાં પવિત્ર બનાવાયેલા લોકો પ્રતિ, તમે દેવના પસંદ કરાય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વિત્ર લોકો છો. તમે બધી જગ્યાઓના બધા લોકો સાથે તમે પસંદ કરાયેલાં છો, કે જેને આપણા અને તેઓના પ્રભ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 ખ્રિસ્તના નામમાં વિશ્વાસ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 આપણા પિતા અને પ્રભુ ઈસુ ખ્રિસ્ત તરફથી તમને કૃપા અને શાંતિ પ્રાપ્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ખ્રિસ્ત ઈસુ દ્વારા દેવે તમારા પર જે કૃપા દર્શાવી છે, તેના માટે હમેશા હું મારા દેવનો આભાર મ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રેક રીતે તમે ખ્રિસ્ત ઈસુમાં આશીર્વાદ પામ્યા છો. તમારી સંપૂર્ણ વાણી અને તમારા સંપૂર્ણ જ્ઞાન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આશીર્વાદ પામ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ખ્રિસ્ત વિષેનું સત્ય તમારામાં પ્રમાણિત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પણા પ્રભુ ઈસુ ખ્રિસ્તના પુનરાગમનની તમે પ્રતિજ્ઞા કરી રહ્યા છો, તે દરમ્યાન દેવના દરેક કૃપા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પા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ંત સુધી હરહંમેશ ઈસુ તમને સક્ષમ રાખશે. તે તમને સુદઢ રાખશે જેથી કરીને પ્રભુ ઈસુ ખ્રિસ્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નરાગમનના દિવસે તમારામાં કોઈ ક્ષતિ ન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દેવ વિશ્વાસપાત્ર છે. તે એ જ છે કે જેણે તેના દીકરા ઈસુ ખ્રિસ્ત આપણા પ્રભુ સાથે જીવન ગાળવા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ભાઈઓ અને બહેનો, આપણા પ્રભુ ઈસુ ખ્રિસ્તના નામે હું તમને વિનંતી કરું છું કે તમે બધા એક મતના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કરીને તમારામાં કોઈ ભાગલા ન પડે. હું તમને વિનંતી કરું છું કે તમે એ જ હેતુથી એ જ વિચારમાં સંપૂર્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એક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મારા ભાઈઓ અને બહેનો, ખ્લોએ પરિવારના કેટલા એક સભ્યોએ મને તમારા વિષે જણાવ્યું. મેં સાંભળ્યું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 અંદરો અંદર મતભેદ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મારું કહેવું આમ છે: તમારામાંનો એક કહે છે, “હું પાઉલને અનુસરું,” તો કોઈ વ્યક્તિ કહે છે, “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પોલોસને અનુસરું છું,” તો કોઈ વ્યક્તિ કહે છે, “હું કેફાને અનુસરું છું;” તો કોઈ વ્યક્તિ કહે છે, “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ે અનુસર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્ઞાની વ્યક્તિ ક્યાં છે? શિક્ષિત વ્યક્તિ ક્યાં છે? આ યુગનો તત્વજ્ઞાની ક્યાં છે? દેવે દુન્ય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ને મૂર્ખતામાં ફરવી દીધ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ખ્રિસ્તને વિવિધ જૂથોમાં વિભાજીત ન કરી શકાય. શું પાઉલ તમારા માટે વધસ્તંભ પર મરણ પામેલો? ના!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ઉલના નામે બાપ્તિસ્મા પામ્યા હતા? ન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મના આ જ જ્ઞાન વડે દેવ આવું ઈચ્છતો હતો: દુનિયા પોતાના જ્ઞાનથી દેવને ન ઓળખી શકી ત્યારે સુ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ગટ કરવાની મૂર્ખતા વડે વિશ્વાસ કરનારાઓનું તારણ કરવાનું દેવે ઈચ્છ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ને આનંદ છે કે કિસ્પુસ અને ગાયસ સિવાય બાકીના કોઈને પણ મેં બાપ્તિસ્મા આપ્યાં ન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ને આનંદ છે કારણ કે હવે કોઈ પણ એવું કહી શકશે નહિ કે તમે મારા નામે બાપ્તિસ્મા પામ્યા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યહૂદિઓ પ્રમાણ તરીકે ચમત્કારોની માગણી કરે છે. ગ્રીકો શાણપણ મ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(મેં સ્તેફનાસના પરિવારને તો બાપ્તિસ્મા આપેલુ, પણ એ સિવાય મેં બીજા કોઈનું પણ બાપ્તિસ્મા કર્યુ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વું હું જાણતો નથી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અમે આવો ઉપદેશ આપીએ છીએ: ખ્રિસ્તને વધસ્તંભ પર મારી નાખવામાં આવ્યો હતો. આ યહૂદિઓ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સ્વીકાર્ય છે. અને બિનયહૂદિઓને આ મૂર્ખામી ભરેલું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ખ્રિસ્તે મને લોકોને બાપ્તિસ્મા આપવાનું કામ સોંપ્યું ન હતું. ખ્રિસ્તે તો મને સુવાર્તા કહેવા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મ સોંપ્યું હતું. પરંતુ ખ્રિસ્તે મને દુન્યવી શાણપણના શબ્દોનો ઉપયોગ કર્યા સિવાય સુવાર્તા ક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્યો હતો. જો મેં દુન્યવી જ્ઞાનનો સુવાર્તા કહેવામાં ઉપયોગ કર્યો હોત, તો ખ્રિસ્તના વધસ્તંભેતે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્મથ્ય ગુમાવ્યું હોત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દેવે જેને બોલાવ્યો તેવા યહૂદિ (પસંદ કરેલા) અને ગ્રીક લોકો માટે ખ્રિસ્ત તો દેવનું સાર્મથ્ય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ઞા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લોકો ભટકી ગયેલા છે, તેઓને માટે વધસ્તંભ અંગેનો ઉપદેશ મૂર્ખતા ભરેલો છે. પરંતુ આપણે માટ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ું તારણ થયેલું છે, તેમના માટે તો તે દેવનું સાર્મથ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ેવની મૂર્ખતા પણ માણસો કરતાં વધુ જ્ઞાનવાળી હોય છે. દેવની નિર્બળતા પણ માણસો કરતાં વધુ શક્તિશાળ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ભાઈઓ અને બહેનો, દેવે તમને પસંદ કર્યા. તેના વિષે વિચાર કરો! અને દુનિયા જે રીતે જ્ઞાનને મુલવે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રીતે તમારામાંના ઘણા જ્ઞાની ન હતા. તમારામાના ઘણાનો વિશિષ્ટ પ્રભાવ ન હતો. કે તમારામાંના ઘણા વિશ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નદાનમાંથી પણ આવતા ન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્ઞાની માણસોને શરમાવવા દેવે જગતના મૂર્ખોની પસંદગી કરી, જગતના શક્તિશાળી માણસોને શરમાવવા દે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ર્બળોની પસંદગ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જગત જેને બિનમહત્વનું ગણે છે, અને જેને દુનિયા ધિક્કારે છે જે કશું જ નથી. દેવ તેને પસંદ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ને જગતે મહત્વનું ગણ્યું તેનો વિનાશ કરવા માટે દેવે પસંદ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કોઈ પણ માણસ દેવ સામે બડાશ મારી શકે નહિ તેથી દેવે આ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દેવ એક જ છે જે આપણને ખ્રિસ્ત ઈસુના અંશરૂપ બનાવે છે. દેવ તરફથી ખ્રિસ્ત આપણું શાણપણ બન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ા કારણે આપણે દેવે પ્રત્યે ન્યાયી છીએ. ખ્રિસ્તના કારણે પાપમાંથી મુક્તિ મળી છે. ખ્રિસ્ત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ે જ આપણે પવિત્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થી જેમ શાસ્ત્રલેખ કહે છે, “જો કોઈ વ્યક્તિ અભિમાન કરે તો તે ફક્ત પ્રભુમાં જ અભિમાન કર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કરિંથ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2026-10-21T08:50:06Z</dcterms:created>
  <dcterms:modified xsi:type="dcterms:W3CDTF">2026-10-21T08:50:06Z</dcterms:modified>
  <dc:title>૧ કરિંથીઓને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