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ut of the depths have I cried unto you, O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ord, hear my voice: let yours ears be attentive to the voice of my supplic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you, LORD, should mark iniquities, O Lord, who shall stan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there is forgiveness with you, that you may be fear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ait for the LORD, my soul does wait, and in his word do I hop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ait for the LORD, my soul does wait, and in his word do I hop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soul waits for the Lord more than they that watch for the morning: I say, more than they that watch for the morn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soul waits for the Lord more than they that watch for the morning: I say, more than they that watch for the morn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Israel hope in the LORD: for with the LORD there is mercy, and with him is abundant redempti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hall redeem Israel from all his iniquit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ஆழங்களிலிருந்து உம்மை நோக்கிக் கூ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ே என் சத்தத்தைக் கேளும்; என் விண்ணப்பங்களின் சத்தத்திற்கு உமது செவிகள் கவனித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அக்கிரமங்களைக் கவனித்திருப்பீரானால், யார் நிலைநிற்பான், ஆண்ட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ப் பயப்படும்படிக்கு உம்மிடத்தில் மன்னிப்ப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ொழுது விடியும் என்று விடியற்காலத்துக்குக் காத்திருக்கிற ஜாமக்காரரைப்பார்க்கிலும் அதிகமாய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்துமா ஆண்டவருக்குக் கா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கர்த்தரை நம்பியிருப்பதாக; கர்த்தரிடத்தில் கிருபையும், அவரிடத்தில் திரளான மீட்ப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இஸ்ரவேலை அதின் சகல அக்கிரமங்களினின்றும் மீட்டுக்கொள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2026-11-02T20:56:22Z</dcterms:created>
  <dcterms:modified xsi:type="dcterms:W3CDTF">2026-11-02T20:56:22Z</dcterms:modified>
  <dc:title>சங்கீதம்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