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presProps" Target="presProps.xml"/>
  <Relationship Id="rId15" Type="http://schemas.openxmlformats.org/officeDocument/2006/relationships/viewProps" Target="viewProps.xml"/>
  <Relationship Id="rId16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Out of the depths have I cried unto you, O LORD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Lord, hear my voice: let yours ears be attentive to the voice of my supplications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If you, LORD, should mark iniquities, O Lord, who shall stand?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But there is forgiveness with you, that you may be feared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I wait for the LORD, my soul does wait, and in his word do I hope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I wait for the LORD, my soul does wait, and in his word do I hope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My soul waits for the Lord more than they that watch for the morning: I say, more than they that watch for the morning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My soul waits for the Lord more than they that watch for the morning: I say, more than they that watch for the morning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Let Israel hope in the LORD: for with the LORD there is mercy, and with him is abundant redemption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And he shall redeem Israel from all his iniquities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64014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30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ாவே, ஆழங்களிலிருந்து உம்மை நோக்கிக் கூப்பிடுகிற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30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ஆண்டவரே என் சத்தத்தைக் கேளும்; என் விண்ணப்பங்களின் சத்தத்திற்கு உமது செவிகள் கவனித்திருப்பதாக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30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கர்த்தாவே, நீர் அக்கிரமங்களைக் கவனித்திருப்பீரானால், யார் நிலைநிற்பான், ஆண்டவர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30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உமக்குப் பயப்படும்படிக்கு உம்மிடத்தில் மன்னிப்பு உண்ட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30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கர்த்தருக்குக் காத்திருக்கிறேன்; என் ஆத்துமா காத்திருக்கிறது; அவருடைய வார்த்தைய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30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நம்பியிருக்கிற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30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எப்பொழுது விடியும் என்று விடியற்காலத்துக்குக் காத்திருக்கிற ஜாமக்காரரைப்பார்க்கிலும் அதிகமாய் எ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30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்துமா ஆண்டவருக்குக் காத்திருக்கிற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30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இஸ்ரவேல் கர்த்தரை நம்பியிருப்பதாக; கர்த்தரிடத்தில் கிருபையும், அவரிடத்தில் திரளான மீட்பும் உண்ட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30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ர் இஸ்ரவேலை அதின் சகல அக்கிரமங்களினின்றும் மீட்டுக்கொள்வ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30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2">
  <a:themeElements>
    <a:clrScheme name="Theme9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2026-09-17T05:44:32Z</dcterms:created>
  <dcterms:modified xsi:type="dcterms:W3CDTF">2026-09-17T05:44:32Z</dcterms:modified>
  <dc:title>சங்கீதம் : 130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