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மியோன் கோத்திரத்தில்முத்திரைபோடப்பட்டவர்கள் பன்னீராயிரம். லேவி கோத்திரத்தில் முத்திரைபோடப்பட்டவர்கள் பன்னீராயிரம். இசக்கார்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ிமியோன் கோத்திரத்தில்முத்திரைபோடப்பட்டவர்கள் பன்னீராயிரம். லேவி கோத்திரத்தில் முத்திரைபோடப்பட்டவர்கள் பன்னீராயிரம். இசக்கார்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ெபுலோன் கோத்திரத்தில் முத்திரைபோடப்பட்டவர்கள் பன்னீராயிரம். யோசேப்பு கோத்திரத்தில் முத்திரைபோடப்பட்டவர்கள் பன்னீராயிரம். பென்யமீன்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ெபுலோன் கோத்திரத்தில் முத்திரைபோடப்பட்டவர்கள் பன்னீராயிரம். யோசேப்பு கோத்திரத்தில் முத்திரைபோடப்பட்டவர்கள் பன்னீராயிரம். பென்யமீன்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ுக்குப்பின்பு, நான் பார்த்தபோது, இதோ, சகல ஜாதிகளிலும் கோத்திரங்களிலும் ஜனங்களிலும் பாஷைகளிலிருமிருந்து வந்ததும், ஒருவனும் எண்ணக்கூடாததுமான திரளான கூட்டமாகிய ஜனங்கள், வெள்ளை அங்கிகளைத் தரித்து, தங்கள் கைகளில் குருத்தோலைகளைப் பிடித்து, சிங்காசனத்திற்கு முன்பாகவும் ஆட்டுக்குட்டியானவருக்கு முன்பாகவும் நிற்கக்கண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ுக்குப்பின்பு, நான் பார்த்தபோது, இதோ, சகல ஜாதிகளிலும் கோத்திரங்களிலும் ஜனங்களிலும் பாஷைகளிலிருமிருந்து வந்ததும், ஒருவனும் எண்ணக்கூடாததுமான திரளான கூட்டமாகிய ஜனங்கள், வெள்ளை அங்கிகளைத் தரித்து, தங்கள் கைகளில் குருத்தோலைகளைப் பிடித்து, சிங்காசனத்திற்கு முன்பாகவும் ஆட்டுக்குட்டியானவருக்கு முன்பாகவும் நிற்கக்கண்ட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வைகளுக்குப்பின்பு, நான் பார்த்தபோது, இதோ, சகல ஜாதிகளிலும் கோத்திரங்களிலும் ஜனங்களிலும் பாஷைகளிலிருமிருந்து வந்ததும், ஒருவனும் எண்ணக்கூடாததுமான திரளான கூட்டமாகிய ஜனங்கள், வெள்ளை அங்கிகளைத் தரித்து, தங்கள் கைகளில் குருத்தோலைகளைப் பிடித்து, சிங்காசனத்திற்கு முன்பாகவும் ஆட்டுக்குட்டியானவருக்கு முன்பாகவும் நிற்கக்கண்டே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மகா சத்தமிட்டு: இரட்சிப்பின் மகிமை சிங்காசனத்தின்மேல் வீற்றிருக்கிற எங்கள் தேவனுக்கும் ஆட்டுக்குட்டியானவருக்கும் உண்டாவதாக என்று ஆர்ப்பரி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மகா சத்தமிட்டு: இரட்சிப்பின் மகிமை சிங்காசனத்தின்மேல் வீற்றிருக்கிற எங்கள் தேவனுக்கும் ஆட்டுக்குட்டியானவருக்கும் உண்டாவதாக என்று ஆர்ப்பரித்த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ூதர்கள் யாவரும் சிங்காசனத்தையும் மூப்பர்களையும் நான்கு ஜீவன்களையும் சூழநின்று, சிங்காசனத்திற்குமுன்பாக முகங்குப்புற விழுந்து, தேவனைத் தொழுதுகொண்டு: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ூதர்கள் யாவரும் சிங்காசனத்தையும் மூப்பர்களையும் நான்கு ஜீவன்களையும் சூழநின்று, சிங்காசனத்திற்குமுன்பாக முகங்குப்புற விழுந்து, தேவனைத் தொழுதுகொண்டு: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மென், எங்கள் தேவனுக்குத் துதியும் மகிமையும் கனமும் ஸ்தோத்திரமும் வல்லமையும் பெலனும் சதாகாலங்களிலும் உண்டாவதாக; ஆமென், எ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மென், எங்கள் தேவனுக்குத் துதியும் மகிமையும் கனமும் ஸ்தோத்திரமும் வல்லமையும் பெலனும் சதாகாலங்களிலும் உண்டாவதாக; ஆமென், எ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மூப்பர்களில் ஒருவன் என்னை நோக்கி: வெள்ளை அங்கிகளைத் தரித்திருக்கிற இவர்கள் யார்? எங்கேயிருந்து வந்தார்கள்? என்று கே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, மூப்பர்களில் ஒருவன் என்னை நோக்கி: வெள்ளை அங்கிகளைத் தரித்திருக்கிற இவர்கள் யார்? எங்கேயிருந்து வந்தார்கள்? என்று கே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நான் ஆண்டவனே, அது உமக்கே தெரியும் என்றேன். அப்பொழுது அவன்: இவர்கள் மிகுந்த உபத்திரவத்திலிருந்து வந்தவர்கள்; இவர்கள் தங்கள் அங்கிகளை ஆட்டுக்குட்டியானவருடைய இரத்தத்திலே தோய்த்து வெளுத்தவ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ற்கு நான் ஆண்டவனே, அது உமக்கே தெரியும் என்றேன். அப்பொழுது அவன்: இவர்கள் மிகுந்த உபத்திரவத்திலிருந்து வந்தவர்கள்; இவர்கள் தங்கள் அங்கிகளை ஆட்டுக்குட்டியானவருடைய இரத்தத்திலே தோய்த்து வெளுத்தவ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ால், இவர்கள் தேவனுடைய சிங்காசனத்திற்கு முன்பாக இருந்து, இரவும் பகலும் அவருடைய ஆலயத்திலே அவரைச் சேவிக்கிறார்கள்; சிங்காசனத்தின்மேல் வீற்றிருக்கிறவர் இவர்களுக்குள்ளே வாசமாயிருப்ப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படியால், இவர்கள் தேவனுடைய சிங்காசனத்திற்கு முன்பாக இருந்து, இரவும் பகலும் அவருடைய ஆலயத்திலே அவரைச் சேவிக்கிறார்கள்; சிங்காசனத்தின்மேல் வீற்றிருக்கிறவர் இவர்களுக்குள்ளே வாசமாயிருப்ப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் இனி பசியடைவதுமில்லை, இனி தாகமடைவதுமில்லை; வெயிலாவது உஷ்ணமாவது இவர்கள்மேல் படுவது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ர்கள் இனி பசியடைவதுமில்லை, இனி தாகமடைவதுமில்லை; வெயிலாவது உஷ்ணமாவது இவர்கள்மேல் படுவது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ங்காசனத்தின் மத்தியிலிருக்கிற ஆட்டுக்குட்டியானவரே இவர்களைமேய்த்து, இவர்களை ஜீவத்தண்ணீருள்ள ஊற்றுகளண்டைக்கு நடத்துவார்; தேவன்தாமே இவர்களுடைய கண்ணீர் யாவையும் துடைப்பார் என்றான்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ங்காசனத்தின் மத்தியிலிருக்கிற ஆட்டுக்குட்டியானவரே இவர்களைமேய்த்து, இவர்களை ஜீவத்தண்ணீருள்ள ஊற்றுகளண்டைக்கு நடத்துவார்; தேவன்தாமே இவர்களுடைய கண்ணீர் யாவையும் துடைப்பார் என்றான்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பூமியின் நான்கு திசைகளிலும் நான்கு தூதர்கள் நின்று, பூமியின்மேலாவது, சமுத்திரத்தின் மேலாவது, ஒரு மரத்தின்மேலாவது, காற்று அடியாதபடிக்கு, பூமியின் நான்கு காற்றுகளையும் பிடித்திருக்கக்கண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பின்பு, பூமியின் நான்கு திசைகளிலும் நான்கு தூதர்கள் நின்று, பூமியின்மேலாவது, சமுத்திரத்தின் மேலாவது, ஒரு மரத்தின்மேலாவது, காற்று அடியாதபடிக்கு, பூமியின் நான்கு காற்றுகளையும் பிடித்திருக்கக்கண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ீவனுள்ள தேவனுடைய முத்திரைக் கோலையுடைய வேறொரு தூதன் சூரியன் உதிக்குந்திசையிலிருந்து ஏறிவரக்கண்டேன்; அவன், பூமியையும் சமுத்திரத்தையும் சேதப்படுத்துகிறதற்கு அதிகாரம்பெற்ற அந்த நான்கு தூதரையும் நோக்கி: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ீவனுள்ள தேவனுடைய முத்திரைக் கோலையுடைய வேறொரு தூதன் சூரியன் உதிக்குந்திசையிலிருந்து ஏறிவரக்கண்டேன்; அவன், பூமியையும் சமுத்திரத்தையும் சேதப்படுத்துகிறதற்கு அதிகாரம்பெற்ற அந்த நான்கு தூதரையும் நோக்கி: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நமது தேவனுடைய ஊழியக்காரரின் நெற்றிகளில் முத்திரைபோட்டுத் தீருமளவும் பூமியையும் சமுத்திரத்தையும் மரங்களையும் சேதப்படுத்தாதிருங்கள் என்று மகா சத்தமிட்டுக் கூப்பிட்ட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ம் நமது தேவனுடைய ஊழியக்காரரின் நெற்றிகளில் முத்திரைபோட்டுத் தீருமளவும் பூமியையும் சமுத்திரத்தையும் மரங்களையும் சேதப்படுத்தாதிருங்கள் என்று மகா சத்தமிட்டுக் கூப்பிட்ட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த்திரைபோடப்பட்டவர்களின் தொகையைச் சொல்லக்கேட்டேன்; இஸ்ரவேல் புத்திரருடைய சகல கோத்திரங்களிலும் முத்திரைபோடப்பட்டவர்கள் இலட்சத்துநாற்பத்து நாலாயிரம்பே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ுத்திரைபோடப்பட்டவர்களின் தொகையைச் சொல்லக்கேட்டேன்; இஸ்ரவேல் புத்திரருடைய சகல கோத்திரங்களிலும் முத்திரைபோடப்பட்டவர்கள் இலட்சத்துநாற்பத்து நாலாயிரம்பே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 கோத்திரத்தில் முத்திரைபோடப்பட்டவர்கள் பன்னீராயிரம் ரூபன் கோத்திரத்தில் முத்திரைபோடப்பட்டவர்கள் பன்னீராயிரம். காத்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 கோத்திரத்தில் முத்திரைபோடப்பட்டவர்கள் பன்னீராயிரம் ரூபன் கோத்திரத்தில் முத்திரைபோடப்பட்டவர்கள் பன்னீராயிரம். காத்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சேர் கோத்திரத்தில் முத்திரைபோடப்பட்டவர்கள் பன்னீராயிரம். நப்தலி கோத்திரத்தில் முத்திரைபோடப்பட்டவர்கள் பன்னீராயிரம். மனாசே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சேர் கோத்திரத்தில் முத்திரைபோடப்பட்டவர்கள் பன்னீராயிரம். நப்தலி கோத்திரத்தில் முத்திரைபோடப்பட்டவர்கள் பன்னீராயிரம். மனாசே கோத்திரத்தில் முத்திரைபோடப்பட்டவர்கள் பன்னீராயிர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85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ಸಿಮೆ ಯೋನನ ಗೋತ್ರದವರಲ್ಲಿ ಮುದ್ರಿಸಲ್ಪಟ್ಟವರು ಹನ್ನೆ ರಡು ಸಾವಿರ, ಲೇವಿಯ ಗೋತ್ರದವರಲ್ಲಿ ಮುದ್ರಿಸ ಲ್ಪಟ್ಟ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ನ್ನೆರಡು ಸಾವಿರ, ಇಸ್ಸಾಕಾರನ ಗೋತ್ರ ದವರಲ್ಲಿ ಮುದ್ರಿಸಲ್ಪಟ್ಟವರು ಹನ್ನೆರಡು ಸಾವಿ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ಜೆಬುಲೂನನ ಗೋತ್ರದವರಲ್ಲಿ ಮುದ್ರಿಸಲ್ಪಟ್ಟವರು ಹನ್ನೆರಡು ಸಾವಿರ, ಯೋಸೇಫನ ಗೋತ್ರದವರಲ್ಲಿ ಮುದ್ರಿಸಲ್ಪಟ್ಟ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ನ್ನೆರಡು ಸಾವಿರ, ಬೆನ್ಯಾವಿಾನನ ಗೋತ್ರದವರಲ್ಲಿ ಮುದ್ರಿಸಲ್ಪಟ್ಟವರು ಹನ್ನೆರಡುಸಾವಿ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ಇದಾದ ಮೇಲೆ ಇಗೋ, ನಾನು ನೋಡಲಾಗಿ ಸಮಸ್ತ ಜನಾಂಗ ಕುಲ ಪ್ರಜೆ ಭಾಷೆಗಳೊಳಗಿಂದ ಯಾರೂ ಎಣಿಸಲಾಗದಂತ ಮಹಾ ಸಮೂಹವು ಬಿಳ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ಲುವಂಗಿಗಳನ್ನು ತೊಟ್ಟುಕೊಂಡವರಾಗಿ ತಮ್ಮ ಕೈಗಳಲ್ಲಿ ಖರ್ಜೂರದ ಗರಿಗಳನ್ನು ಹಿಡಿದುಕೊಂಡು ಸಿಂಹಾಸನದ ಮುಂದ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ರಿಮರಿಯಾದಾತನ ಮುಂದೆ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ರು--ರಕ್ಷಣೆಯು ಸಿಂಹಾಸನದ ಮೇಲೆ ಕೂತಿರುವ ನಮ್ಮ ದೇವರಿಗೂ ಕುರಿಮರಿಯಾದಾತನಿಗೂ ಸೇರಿದ್ದು ಎಂದು ಮಹಾ ಶಬ್ದದ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ೂಗ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ಸಿಂಹಾಸನದ, ಹಿರಿಯರ ಮತ್ತು ನಾಲ್ಕು ಜೀವಿಗಳ ಸುತ್ತಲೂ ನಿಂತುಕೊಂಡಿದ್ದ ದೂತರೆಲ್ಲರೂ ಸಿಂಹಾಸನದ ಮುಂದೆ ಬೋರಲ ಬ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ನ್ನು ಆರಾಧಿಸುತ್ತಾ.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ಮೆನ್‌. ನಮ್ಮ ದೇವರಿಗೆ ಸ್ತೋತ್ರವೂ ಪ್ರಭಾವವೂ ಜ್ಞಾನವೂ ಕೃತಜ್ಞತಾಸ್ತುತಿಯೂ ಮಾನವೂ ಬಲವೂ ಸಾಮ ರ್ಥ್ಯ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ುಗಯುಗಾಂತರಗಳಲ್ಲಿ ಇರಲಿ ಎಂದು ಹೇಳಿದರು. ಆಮೆನ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ಹಿರಿಯರಲ್ಲಿ ಒಬ್ಬನು ಬಿಳೀ ನಿಲುವಂಗಿಗಳನ್ನು ತೊಟ್ಟುಕೊಂಡಿರುವವರಾದ ಇವರು ಯಾರು? ಇವರು ಎಲ್ಲಿಂದ ಬಂದವರು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ಕ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ದಕ್ಕೆ ನಾನು ಅಯ್ಯಾ, ನೀನೇ ಬಲ್ಲೆ ಅಂದೆನು. ಅವನು ನನಗೆ--ಇವರು ಮಹಾಸಂಕಟದೊಳಗಿಂದ ಬಂದವರು; ಕುರಿಮರಿಯಾ ದಾ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ಕ್ತದಲ್ಲಿ ತಮ್ಮ ನಿಲುವಂಗಿಗಳನ್ನು ತೊಳೆದು ಬೆಳ್ಳಗೆ ಮಾಡ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ಈ ಕಾರಣದಿಂದ ಇವರು ದೇವರ ಸಿಂಹಾಸನದ ಮುಂದೆ ಇದ್ದುಕೊಂಡು ಆತನ ಆಲಯದಲ್ಲಿ ಹಗಲಿರುಳು ಆತನ ಸೇವೆ ಮಾಡುವವರಾ ಗಿದ್ದಾರ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ಂಹಾಸನದ ಮೇಲೆ ಕೂತಿರುವಾತನು ಅವರ ಮಧ್ಯದಲ್ಲಿ ವಾಸ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ನ್ನು ಮೇಲೆ ಅವರಿಗೆ ಹಸಿವೆಯಾಗಲಿ ಬಾಯಾರಿಕೆಯಾಗಲಿ ಆಗುವದೇ ಇಲ್ಲ; ಇದಲ್ಲದೆ ಅವರಿಗೆ ಬಿಸಿಲಾದರೂ ಯಾವ ಝಳವಾದರ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ಡಿಯ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ಸಿಂಹಾಸನದ ಮಧ್ಯದಲ್ಲಿರುವ ಕುರಿಮರಿಯಾದಾತನು ಅವರನ್ನು ಮೇಯಿಸಿ ಜೀವ ಜಲದ ಒರತೆಗಳ ಬಳಿಗೆ ನಡಿಸುತ್ತಾನೆ; ಮತ್ತ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ು ಅವರ ಕಣ್ಣೀರನ್ನೆಲ್ಲಾ ಒರಸಿಬಿಡುವನ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ವುಗಳಾದ ಮೇಲೆ ನಾಲ್ಕು ಮಂದಿ ದೂತರು ಭೂಮಿಯ ನಾಲ್ಕು ಮೂಲೆ ಗಳಲ್ಲಿ ನಿಂತುಕೊಂಡು ಭೂಮಿಯ ಮೇಲಾಗಲಿ ಸಮುದ್ರದ ಮೇಲಾಗ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ಾವ ಮರದ ಮೇಲಾಗಲಿ ಗಾಳಿ ಬೀಸದಂತೆ ಭೂಮಿಯ ನಾಲ್ಕು ದಿಕ್ಕಿನ ಗಾಳಿ ಗಳನ್ನು ಹಿಡಿದಿರುವದನ್ನು ನಾನು ಕ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ದಲ್ಲದೆ ಮತ್ತೊಬ್ಬ ದೂತನು ಜೀವವುಳ್ಳ ದೇವರ ಮುದ್ರೆಯನ್ನು ಹಿಡಿದುಕೊಂಡು ಮೂಡಲದಿಂದ ಏರಿ ಬರುವದನ್ನು ಕಂಡೆನು.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ೂಮಿಯನ್ನೂ ಸಮುದ್ರವನ್ನೂ ಕೆಡಿಸುವ ಅಧಿಕಾರ ಹೊಂದಿದ ಆ ನಾಲ್ಕು ಮಂದಿ ದೂತರಿಗ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ನಾವು ನಮ್ಮ ದೇವರ ಸೇವಕರ ಹಣೆಗಳಲ್ಲಿ ಮುದ್ರಿಸುವ ತನಕ ಭೂಮಿಯನ್ನಾಗಲಿ ಸಮುದ್ರವನ್ನಾಗಲಿ ಮರಗಳನ್ನಾಗಲಿ ಕೆಡಿಸಬೇಡಿ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ಂದು ಮಹಾಶಬ್ದದಿಂದ ಕೂಗುತ್ತಾ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ಮುದ್ರೆ ಹೊಂದಿದವರ ಸಂಖ್ಯೆಯನ್ನು ನಾನು ಕೇಳಿದೆನು; ಇಸ್ರಾಯೇಲ್ಯನ ಮಕ್ಕಳ ಗೋತ್ರದವರಲ್ಲಿ ಮುದ್ರೆಯನ್ನು ಹೊಂದಿದ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ಲಕ್ಷ ನಾಲ್ವತ್ತು ನಾಲ್ಕು ಸಾವಿ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ೂದನ ಗೋತ್ರದವರಲ್ಲಿ ಮುದ್ರಿಸಲ್ಪಟ್ಟವರು ಹನ್ನೆರಡು ಸಾವಿರ, ರೂಬೇನನ ಗೋತ್ರದವರಲ್ಲಿ ಮುದ್ರಿಸಲ್ಪಟ್ಟವರು ಹನ್ನೆರ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ವಿರ, ಗಾದನ ಗೋತ್ರ ದವರಲ್ಲಿ ಮುದ್ರಿಸಲ್ಪಟ್ಟವರು ಹನ್ನೆರಡು ಸಾವಿ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ಷೇರನ ಗೋತ್ರದವರಲ್ಲಿ ಮುದ್ರಿಸಲ್ಪಟ್ಟವರು ಹನ್ನೆ ರಡು ಸಾವಿರ, ನೆಫ್ತಲೀಮನ ಗೋತ್ರದವರಲ್ಲಿ ಮುದ್ರಿಸ ಲ್ಪಟ್ಟವ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ನ್ನೆರಡು ಸಾವಿರ, ಮನಸ್ಸೆಯ ಗೋತ್ರದವ ರಲ್ಲಿ ಮುದ್ರಿಸಲ್ಪಟ್ಟವರು ಹನ್ನೆರಡು ಸಾವಿ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ಕಟನೆ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2026-10-21T08:49:41Z</dcterms:created>
  <dcterms:modified xsi:type="dcterms:W3CDTF">2026-10-21T08:49:41Z</dcterms:modified>
  <dc:title>ಪ್ರಕಟನೆ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