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லே போராட மனுஷனுக்குக் குறிக்கப்பட்ட காலம் உண்டல்லவோ? அவன் நாட்கள் ஒரு கூலிக்காரன் நாட்களைப்போல் இருக்கிறதல்லவ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லே போராட மனுஷனுக்குக் குறிக்கப்பட்ட காலம் உண்டல்லவோ? அவன் நாட்கள் ஒரு கூலிக்காரன் நாட்களைப்போல் இருக்கிறதல்லவ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வேலையாள் நிழலை வாஞ்சித்து, ஒரு கூலிக்காரன் தன் கூலியை வரப்பார்த்திருக்கிறதுபோல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வேலையாள் நிழலை வாஞ்சித்து, ஒரு கூலிக்காரன் தன் கூலியை வரப்பார்த்திருக்கிறதுபோல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யையான மாதங்கள் என்னுடைய சுதந்தரமாகி, சஞ்சலமான ராத்திரிகள் எனக்குக் குறி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யையான மாதங்கள் என்னுடைய சுதந்தரமாகி, சஞ்சலமான ராத்திரிகள் எனக்குக் குறி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டுத்துக் கொள்கிறபோது, எப்பொழுது எழுந்திருப்பேன்? இராக்காலம் எப்பொழுது முடியும் என்று சொல்லி, கிழக்குவெளுக்குமட்டும் அரண்டு புரளுகிறதினால் எனக்குப் போதுமென்று போ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டுத்துக் கொள்கிறபோது, எப்பொழுது எழுந்திருப்பேன்? இராக்காலம் எப்பொழுது முடியும் என்று சொல்லி, கிழக்குவெளுக்குமட்டும் அரண்டு புரளுகிறதினால் எனக்குப் போதுமென்று போ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ாம்சம் பூச்சிகளினாலும், அடைபற்றின புழுதியினாலும் மூடப்பட்டிருக்கிறது; என் தோல் வெடித்து அருவருப்ப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ாட்கள் நெய்கிறவன் எறிகிற நாடாவிலும் தீவிரமாய் ஓடுகிறது; அவைகள் நம்பிக்கையில்லாமல் முடிந்துபோ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ிராணன் காற்றைப்போலிருக்கிறதென்றும், என் கண்கள் நன்மையைக் காணப்போகிறதில்லையென்றும் நினை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 என்னைக் காண்கிறவர்களின் கண்கள் இனி என்னைக் காண்பதில்லை; உம்முடைய கண்கள் என்மேல் நோக்கமாயிருக்கிறது; நானோ இல்லாமற்போ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ம் பறந்துபோகிறதுபோல பாதாளத்தில் இறங்குகிறவன் இனி ஏறிவர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ி தன் வீட்டுக்குத் திரும்பான், அவன் ஸ்தலம் இனி அவனை அறிய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என் வாயை அடக்காமல் என் ஆவியின் வேதனையினால் பேசி என் ஆத்துமத்தின் கசப்பினால் அங்கலாய்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என் வாயை அடக்காமல் என் ஆவியின் வேதனையினால் பேசி என் ஆத்துமத்தின் கசப்பினால் அங்கலாய்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் என்மேல் காவல் வைக்கிறதற்கு நான் சமுத்திரமோ? நான் ஒரு திமிங்கிலம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ட்டில் எனக்கு ஆறுதல் கொடுக்கும் என்றும், என் படுக்கை என் தவிப்பை ஆற்றும் என்றும் நான் சொல்வேனாகி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ர் சொப்பனங்களால் என்னைக் கலங்கப்பண்ணி, தரிசனங்களால் எனக்குத் திகிலுண்டாக்கு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ல் என் ஆத்துமா, நெருக்குண்டு சாகிறதையும், என் எலும்புகளோடே உயிரோடிருக்கிறதைப்பார்க்கிலும் மரணத்தையும் விரும்ப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ிருக்கிறதை அரோசிக்கிறேன், எந்நாளும் உயிரோடிருக்க விரும்பேன், என்னை விட்டுவிடும்; என் நாட்கள் மாயைதா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ிருக்கிறதை அரோசிக்கிறேன், எந்நாளும் உயிரோடிருக்க விரும்பேன், என்னை விட்டுவிடும்; என் நாட்கள் மாயைதான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ை நீர் ஒரு பொருட்டாக எண்ணுகிறதற்கும் அவன்மேல் சிந்தை வைக்கிறதற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லைதோறும் அவனை விசாரிக்கிறதற்கு நிமிஷந்தோறும் அவனைச் சோதிக்கிறதற்கும், அவன் எம்மாத்திரம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ன் உமிழ்நீரை விழுங்காதபடி எத்தனைகாலம் என்னை நெகிழாமலும், என்னை விடாமலும் இருப்ப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ன் உமிழ்நீரை விழுங்காதபடி எத்தனைகாலம் என்னை நெகிழாமலும், என்னை விடாமலும் இருப்ப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்னுயிரைக் காப்பவரே, பாவஞ்செய்தேனானால் உமக்கு நான் செய்யவேண்டியது என்ன? நான் எனக்குத்தானே பாரமாயிருக்கும்படிக்கு, நீர் என்னை உமக்கு இலக்காக வைத்தது எ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்னுயிரைக் காப்பவரே, பாவஞ்செய்தேனானால் உமக்கு நான் செய்யவேண்டியது என்ன? நான் எனக்குத்தானே பாரமாயிருக்கும்படிக்கு, நீர் என்னை உமக்கு இலக்காக வைத்தது என்ன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ீறுதலை நீர் மன்னியாமலும், என் அக்கிரமத்தை நீக்காமலும் இருக்கிறது என்ன? இப்பொழுதே மண்ணில் படுத்துக்கொள்வேன்; விடிற்காலத்திலே என்னைத் தேடுவீரானால் நான் இர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ீறுதலை நீர் மன்னியாமலும், என் அக்கிரமத்தை நீக்காமலும் இருக்கிறது என்ன? இப்பொழுதே மண்ணில் படுத்துக்கொள்வேன்; விடிற்காலத்திலே என்னைத் தேடுவீரானால் நான் இர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য়োব বললেন,“পৃথিবীতে মানুষকে কঠিন সংগ্রাম করতে হয়| তাদের জীবন এক জন কঠোর পরিশ্রমী শ্রমি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ানুষ সেই এীতদাসের মত, য়ে প্রচণ্ড গরমের দিনে সারাদিন পরিশ্রমের পর একটু শীতল ছায়া চায়| মানুষ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 ভাড়াটে শ্রমিকের মত য়ে বেতনের দিনের জন্য অপেক্ষ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, ঠিক একটি এীতদাস ও শ্রমিকের মত আমাকে মাসের পর মাস নৈরাশ্য দেওয়া হয়েছে| আমাকে দুঃখভ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তগুলি গুনে দেওয়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খন আমি শুই, আমি ভাবি, ‘আবার কতক্ষণ পরে জেগে উঠবো?’ রাত্রি প্রলম্বিত হয়| সূর্য় ওঠা পর্য়ন্ত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টফট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দেহ কৃমিকীট ও আবর্জনার মণ্ড দিয়ে আবৃত| আমার চামড়া ফেটে যায় ও রস গড়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আমার জীবন, তাঁতির মাকুর থেকেও দ্রুত অতিবাহিত হয়ে যাচ্ছে| এবং আশাহীন ভাবে আমার জীবন শেষ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্মরণে রেখো, আমার জীবন একটি নিশ্বাস মাত্র| আর কখনও আমি ভালো কিছু দেখ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বং যদিও তুমি এখন আমায় দেখছ তুমি আমাকে দেখবে না, তুমি আমাকে খুঁজতে থাকবে কিন্তু আমি থাক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েঘ চলে যায় এবং বিলুপ্ত হয়| একই ভাবে, এক জন লোক কবরে চলে যায়| সে আর ফিরে আস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 পুরোনো বাড়ীতে সে আর কখনই ফিরে আসবে না| তার বাড়ী তাকে আর চিন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াই আমি চুপ করে থাকবো না! আমি কথা বলবো! আমার আত্মা কষ্ট পাচ্ছে! আমি অভিয়োগ করবো কারণ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বীতশ্রদ্ধ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, কেন আপনি আমায় পাহারা দিচ্ছেন? আমি কি সমুদ্র বা সমুদ্র দান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খন আমি বলি আমার বিছানা আমাকে আরাম দেবে, আমার চৌকি আমাকে বিশ্রাম ও শান্তি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স্বপ্ন দেখিয়ে আপনি আমায় ভয় পাওয়ান| ভযাবহ স্বপ্ন দর্শন করিযে আপনি আমায় ভী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ই ফাঁসি যাওয়াটাই আমি এখন শ্রেয় বলে মনে করি| এমন ভাবে বেঁচে থাকার চেয়ে আমার মরে যাওয়াই ভ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আমার জীবনকে বাতিল করে দিয়েছিলাম| আমি চিরদিন বেঁচে থাকতে চাই না| আমাকে একা থাকতে দিন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 শুধুই একটি বয়ে যাওয়া নিঃশ্বা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, কেন মানুষ আপনার কাছে এত গুরুত্বপূর্ণ? কেন আপনি তাকে এত লক্ষ্য কর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েন প্রতিদিন সকালে আপনি মানুষ পরীক্ষা করেন? কেন প্রতিমূহুর্তে লোকদের যাচাই কর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, আপনি কি আমার উপর থেকে আপনার দৃষ্টি সরিয়ে নেবেন না? আপনি কি এক পলকের জন্যও আমাকে এ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বেন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, আপনি মানুষের ওপর নজর রাখেন| আমি অন্যায় করেছি, ভাল| আমি আপনার প্রতি কি করতে পারি? কে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বোঝা হয়ে উঠেছ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পরাধ করার জন্য কেন আপনি আমায় ক্ষমা করছেন না? আমার পাপের জন্য কেন আপনি আমায় ক্ষমা করছেন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খুব তাড়াতাড়ি মরে গিয়ে কবরে যাবো| তখন আপনি আমায় খুঁজবেন, কিন্তু আমি তখন চলে 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2026-10-20T05:18:41Z</dcterms:created>
  <dcterms:modified xsi:type="dcterms:W3CDTF">2026-10-20T05:18:41Z</dcterms:modified>
  <dc:title>ইয়োব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