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; பூமி பூரிப்பாகி திரளான தீவுகள் மகிழ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கமும் மந்தாரமும் அவரைச் சூழ்ந்திருக்கிறது; நீதியும் நியாயமும் அவருடைய சிங்காசனத்தின் ஆதார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ினி அவருக்கு முன்சென்று, சுற்றிலும் இருக்கிற அவருடைய சத்துருக்களைச் சுட்டெரி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ுடைய மின்னல்கள் பூச்சக்கரத்தைப் பிரகாசிப்பித்தது; பூமி அதைக் கண்டு அதிர்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பிரசன்னத்தினால் பர்வதங்கள் மெழுகுபோல உருகிற்று, சர்வ பூமியினுடைய ஆண்டவரின் பிரசன்னத்தினாலேயே உருகிப்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ானங்கள் அவருடைய நீதியை வெளிப்படுத்துகிறது, சகல ஜனங்களும் அவருடைய மகிமையைக் காண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ொரூபங்களை வணங்கி, விக்கிரகங்களைப்பற்றிப் பெருமைபாராட்டுகிற யாவரும் வெட்கப்பட்டுப் போவார்களாக; தேவர்களே, நீங்களெல்லாரும் அவரைத் தொழுதுகொள்ள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ொரூபங்களை வணங்கி, விக்கிரகங்களைப்பற்றிப் பெருமைபாராட்டுகிற யாவரும் வெட்கப்பட்டுப் போவார்களாக; தேவர்களே, நீங்களெல்லாரும் அவரைத் தொழுதுகொள்ள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யோன் கேட்டு மகிழ்ந்தது; கர்த்தாவே, உம்முடைய நியாயத்தீர்ப்புகளினிமித்தம் யூதாவின் குமாரத்திகள் களிகூர்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யோன் கேட்டு மகிழ்ந்தது; கர்த்தாவே, உம்முடைய நியாயத்தீர்ப்புகளினிமித்தம் யூதாவின் குமாரத்திகள் களிகூர்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பூமி முழுவதுக்கும் நீர் உன்னதமானவர்; எல்லா தேவர்களிலும் நீரே மிகவும் உயர்ந்தவ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பூமி முழுவதுக்கும் நீர் உன்னதமானவர்; எல்லா தேவர்களிலும் நீரே மிகவும் உயர்ந்தவ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ல் அன்புகூருகிறவர்களே, தீமையை வெறுத்துவிடுங்கள்; அவர் தம்முடைய பரிசுத்தவான்களின் ஆத்துமாக்களைக் காப்பாற்றி, துன்மார்க்கரின் கைக்கு அவர்களைத் தப்புவி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ல் அன்புகூருகிறவர்களே, தீமையை வெறுத்துவிடுங்கள்; அவர் தம்முடைய பரிசுத்தவான்களின் ஆத்துமாக்களைக் காப்பாற்றி, துன்மார்க்கரின் கைக்கு அவர்களைத் தப்புவி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திமானுக்காக வெளிச்சமும், செம்மையான இருதயத்தாருக்காக மகிழ்ச்சியும் விதைக்கப்பட்ட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மான்களே, கர்த்தருக்குள் மகிழ்ந்து, அவருடைய பரிசுத்தத்தின் நினைவுகூருதலைக் கொண்டாட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மான்களே, கர்த்தருக்குள் மகிழ்ந்து, அவருடைய பரிசுத்தத்தின் நினைவுகூருதலைக் கொண்டா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రాజ్యము చేయుచున్నాడు, భూ లోకము ఆనందించునుగాక ద్వీపములన్నియు సంతోషించ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ేఘాంధకారములు ఆయనచుట్టు నుండును నీతి న్యాయములు ఆయన సింహాసనమునకు ఆధా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గ్ని ఆయనకు ముందు నడచుచున్నది అది చుట్టునున్న ఆయన శత్రువులను కాల్చివేయ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యన మెరుపులు లోకమును ప్రకాశింపజేయు చున్నవి భూమి దాని చూచి కంపిం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సన్నిధిని సర్వలోకనాధుని సన్నిధిని పర్వతములు మైనమువలె కరగ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కాశము ఆయన నీతిని తెలియజేయుచున్నది సమస్త జనములకు ఆయన మహిమ కనబడ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్యర్థ విగ్రహములనుబట్టి అతిశయపడుచు చెక్కిన ప్రతిమలను పూజించువారందరు సిగ్గుపడు దురు సకలదేవత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కు నమస్కార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, సీయోను నివాసులు ఆ సంగతి విని నీ న్యాయవిధులనుబట్టి సంతోషించుచున్నారు యూదా కుమార్తె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నంద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ఏలయనగా యెహోవా, భూలోకమంతటికి పైగా నీవు మహోన్నతుడవై యున్నావు సమస్త దేవతలకు పైగా నీవు అత్యధిక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ఔన్న త్యము పొంద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ను ప్రేమించువారలారా, చెడుతనమును అసహ్యించుకొనుడి తన భక్తుల ప్రాణములను ఆయన కాపాడ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క్తిహీనులచేతిలోనుండి ఆయన వారిని విడి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తిమంతులకొరకు వెలుగును యథార్థహృదయులకొరకు ఆనందమును విత్తబడి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తిమంతులారా, యెహోవాయందు సంతోషించుడి ఆయన పరిశుద్ధనామమునుబట్టి ఆయనకు కృతజ్ఞతా స్తుత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2026-10-20T07:32:37Z</dcterms:created>
  <dcterms:modified xsi:type="dcterms:W3CDTF">2026-10-20T07:32:37Z</dcterms:modified>
  <dc:title>కీర్తనలు : 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