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ருஷன் ஸ்திரீயிலிருந்து தோன்றினவனல்ல, ஸ்திரீயே புருஷனிலிருந்து தோன்றினவ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ருஷன் ஸ்திரீக்காகச் சிருஷ்டிக்கப்பட்டவனல்ல, ஸ்திரீயே புருஷனுக்காகச் சிருஷ்டிக்கப்பட்டவ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ருஷன் ஸ்திரீக்காகச் சிருஷ்டிக்கப்பட்டவனல்ல, ஸ்திரீயே புருஷனுக்காகச் சிருஷ்டிக்கப்பட்டவ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தூதர்களினிமித்தம் ஸ்திரீயானவள் தலையின்மேல் முக்காடிட்டுக்கொள்ள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ிலும் கர்த்தருக்குள் ஸ்திரீயில்லாமல் புருஷனுமில்லை, புருஷனில்லாமல் ஸ்திரீயு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ஸ்திரீயானவள் புருஷனிலிருந்து தோன்றுகிறதுபோல, புருஷனும் ஸ்திரீயினால் தோன்றுகிறான்; சகலமும் தேவனால் உண்ட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ஸ்திரீயானவள் புருஷனிலிருந்து தோன்றுகிறதுபோல, புருஷனும் ஸ்திரீயினால் தோன்றுகிறான்; சகலமும் தேவனால் உண்ட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ஸ்திரீயானவள் தேவனை நோக்கி ஜெபம்பண்ணுகையில், தன் தலையை மூடிக்கொள்ளாமலிருக்கிறது இலட்சணமாயிருக்குமோ என்று உங்களுக்குள்ளே நிதானித்துக்கொள்ள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ஸ்திரீயானவள் தேவனை நோக்கி ஜெபம்பண்ணுகையில், தன் தலையை மூடிக்கொள்ளாமலிருக்கிறது இலட்சணமாயிருக்குமோ என்று உங்களுக்குள்ளே நிதானித்துக்கொள்ள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ுருஷன் மயிரை நீளமாய் வளர்க்கிறது அவனுக்கு கனவீனமாயிருக்கிறதென்ற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ுருஷன் மயிரை நீளமாய் வளர்க்கிறது அவனுக்கு கனவீனமாயிருக்கிறதென்ற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 தன் மயிரை நீளமாய் வளர்க்கிறது அவளுக்கு மகிமையாயிருக்கிறதென்றும் சுபாவமே உங்களுக்குப் போதிக்கிறதில்லையா? தலைமயிர் அவளுக்கு முக்காடாகக் கொடுக்கப்பட்டிருக்கிற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 தன் மயிரை நீளமாய் வளர்க்கிறது அவளுக்கு மகிமையாயிருக்கிறதென்றும் சுபாவமே உங்களுக்குப் போதிக்கிறதில்லையா? தலைமயிர் அவளுக்கு முக்காடாகக் கொடுக்கப்பட்டிருக்கிறத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ஒருவன் வாக்குவாதஞ்செய்ய மனதாயிருந்தால், எங்களுக்கும், தேவனுடைய சபைகளுக்கும், அப்படிப்பட்ட வழக்கமில்லையென்று அறியக்கட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ஒருவன் வாக்குவாதஞ்செய்ய மனதாயிருந்தால், எங்களுக்கும், தேவனுடைய சபைகளுக்கும், அப்படிப்பட்ட வழக்கமில்லையென்று அறிய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ப் புகழாமல் இதைக்குறித்து உங்களுக்குக் கட்டளைகொடுக்கிறேன்; நீங்கள் கூடிவருதல் நன்மைக்கேதுவாயிராமல், தீமைக்கேதுவாயிருக்கிறத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ப் புகழாமல் இதைக்குறித்து உங்களுக்குக் கட்டளைகொடுக்கிறேன்; நீங்கள் கூடிவருதல் நன்மைக்கேதுவாயிராமல், தீமைக்கேதுவாயிருக்கிறத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, நீங்கள் சபையிலே கூடிவந்திருக்கும்போது, உங்களில் பிரிவினைகள் உண்டென்று கேள்விப்படுகிறேன், அதில் சிலவற்றை நம்ப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, நீங்கள் சபையிலே கூடிவந்திருக்கும்போது, உங்களில் பிரிவினைகள் உண்டென்று கேள்விப்படுகிறேன், அதில் சிலவற்றை நம்ப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ில் உத்தமர்கள் இன்னாரென்று வெளியாகும்படிக்கு மார்க்கபேதங்களும் உங்களுக்குள்ளே உண்டாயிருக்கவேண்டியத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ஓரிடத்தில் கூடிவரும்போது, அவனவன் தன்தன் சொந்த போஜனத்தை முந்திச் சாப்பிடுகிறான்; ஒருவன் பசியாயிருக்கிறான், ஒருவன் வெறியாயிருக்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ச் செய்கிறது கர்த்தருடைய இராப்போஜனம்பண்ணுதலல்லவ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ச் செய்கிறது கர்த்தருடைய இராப்போஜனம்பண்ணுதலல்லவ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சிக்கிறதற்கும் குடிக்கிறதற்கும் உங்களுக்கு வீடுகள் இல்லையா? தேவனுடைய சபையை அசட்டைபண்ணி இல்லாதவர்களை வெட்கப்படுத்துகிறீர்களா? உங்களுக்கு நான் என்னசொல்லுவேன்? இதைக்குறித்து உங்களைப் புகழ்வேனோ? புகழ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சிக்கிறதற்கும் குடிக்கிறதற்கும் உங்களுக்கு வீடுகள் இல்லையா? தேவனுடைய சபையை அசட்டைபண்ணி இல்லாதவர்களை வெட்கப்படுத்துகிறீர்களா? உங்களுக்கு நான் என்னசொல்லுவேன்? இதைக்குறித்து உங்களைப் புகழ்வேனோ? புகழ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ங்களுக்கு ஒப்புவித்ததைக் கர்த்தரிடத்தில் பெற்றுக்கொண்டேன்; என்னவெனில், கர்த்தராகிய இயேசு தாம் காட்டிக்கொடுக்கப்பட்ட அன்று இராத்திரியிலே அப்பத்தை எடு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ங்களுக்கு ஒப்புவித்ததைக் கர்த்தரிடத்தில் பெற்றுக்கொண்டேன்; என்னவெனில், கர்த்தராகிய இயேசு தாம் காட்டிக்கொடுக்கப்பட்ட அன்று இராத்திரியிலே அப்பத்தை எடு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ஸ்தோத்திரம்பண்ணி, அதைப்பிட்டு: நீங்கள் வாங்கிப் புசியுங்கள், இது உங்களுக்காகப் பிட்கப்படுகிற என்னுடைய சரீரமாயிருக்கிறது;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ஸ்தோத்திரம்பண்ணி, அதைப்பிட்டு: நீங்கள் வாங்கிப் புசியுங்கள், இது உங்களுக்காகப் பிட்கப்படுகிற என்னுடைய சரீரமாயிருக்கிறது;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ோஜனம்பண்ணினபின்பு, அவர் அந்தப்படியே பாத்திரத்தையும் எடுத்து: இந்தப் பாத்திரம் என் இரத்தத்தினாலாகிய புதிய உடன்படிக்கையாயிருக்கிறது; நீங்கள் இதைப் பானம்பண்ணும்போதெல்லாம்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ோஜனம்பண்ணினபின்பு, அவர் அந்தப்படியே பாத்திரத்தையும் எடுத்து: இந்தப் பாத்திரம் என் இரத்தத்தினாலாகிய புதிய உடன்படிக்கையாயிருக்கிறது; நீங்கள் இதைப் பானம்பண்ணும்போதெல்லாம்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நீங்கள் இந்த அப்பத்தைப் புசித்து, இந்தப் பாத்திரத்தில் பானம்பண்ணும்போதெல்லாம் கர்த்தர் வருமளவும் அவருடைய மரணத்தைத் தெரிவிக்கிற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நீங்கள் இந்த அப்பத்தைப் புசித்து, இந்தப் பாத்திரத்தில் பானம்பண்ணும்போதெல்லாம் கர்த்தர் வருமளவும் அவருடைய மரணத்தைத் தெரிவிக்கிற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எவன் அபாத்திரமாய்க் கர்த்தருடைய அப்பத்தைப் புசித்து, அவருடைய பாத்திரத்தில் பாணம்பண்ணுகிறானோ, அவன் கர்த்தருடைய சரீரத்தையும் இரத்தத்தையும் குறித்துக் குற்றமுள்ளவனாயிருப்ப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எவன் அபாத்திரமாய்க் கர்த்தருடைய அப்பத்தைப் புசித்து, அவருடைய பாத்திரத்தில் பாணம்பண்ணுகிறானோ, அவன் கர்த்தருடைய சரீரத்தையும் இரத்தத்தையும் குறித்துக் குற்றமுள்ளவனாயிருப்ப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ும் தன்னைத்தானே சோதித்தறிந்து, இந்த அப்பத்தில் புசித்து, இந்தப் பாத்திரத்தில் பானம்பண்ண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கிறிஸ்துவைப் பின்பற்றுகிறதுபோல, நீங்கள் என்னைப் பின்பற்றுகிறவர்களாயிர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ரே, நீங்கள் எல்லாவற்றிலும் என்னை நினைத்துக்கொண்டு, நான் உங்களுக்கு ஒப்புவித்தபடி நீங்கள் கட்டளைகளைக் கைக்கொண்டு வருகிறதினிமித்தம் உங்களைப் புகழு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ரே, நீங்கள் எல்லாவற்றிலும் என்னை நினைத்துக்கொண்டு, நான் உங்களுக்கு ஒப்புவித்தபடி நீங்கள் கட்டளைகளைக் கைக்கொண்டு வருகிறதினிமித்தம் உங்களைப் புகழ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ுருஷனுக்கும் கிறிஸ்து தலையாயிருக்கிறாரென்றும், ஸ்திரீக்குப் புருஷன் தலையாயிருக்கிறானென்றும், கிறிஸ்துவுக்கு தேவன் தலையாயிருக்கிறாரென்றும், நீங்கள் அறியவேண்டுமென்று விரும்ப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ெபம்பண்ணுகிறபோதாவது, தீர்க்கதரிசனஞ் சொல்லுகிறபோதாவது, தன் தலையை மூடிக்கொண்டிருக்கிற எந்தப் புருஷனும் தன் தலையைக் கனவீனப்படுத்துகி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ெபம்பண்ணுகிறபோதாவது, தீர்க்கதரிசனஞ் சொல்லுகிறபோதாவது, தன் தலையை மூடிக்கொண்டிருக்கிற எந்தப் புருஷனும் தன் தலையைக் கனவீனப்படுத்துகி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த்தினாலெனில், அபாத்திரமாய்ப் போஜனபானம்பண்ணுகிறவன், கர்த்தருடைய சரீரம் இன்னதென்று நிதானித்து அறியாததினால், தனக்கு ஆக்கினைத்தீர்ப்பு வரும்படி போஜனபானம்பண்ணுகி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த்தினாலெனில், அபாத்திரமாய்ப் போஜனபானம்பண்ணுகிறவன், கர்த்தருடைய சரீரம் இன்னதென்று நிதானித்து அறியாததினால், தனக்கு ஆக்கினைத்தீர்ப்பு வரும்படி போஜனபானம்பண்ணுகி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பம்பண்ணுகிறபோதாவது, தீர்க்கதரிசனஞ் சொல்லுகிறபோதாவது, தன் தலையை மூடிக்கொள்ளாதிருக்கிற எந்த ஸ்திரீயும் தன் தலையைக் கனவீனப்படுத்துகிறாள்; அது அவளுக்குத் தலை சிரைக்கப்பட்டதுபோலிருக்கும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பம்பண்ணுகிறபோதாவது, தீர்க்கதரிசனஞ் சொல்லுகிறபோதாவது, தன் தலையை மூடிக்கொள்ளாதிருக்கிற எந்த ஸ்திரீயும் தன் தலையைக் கனவீனப்படுத்துகிறாள்; அது அவளுக்குத் தலை சிரைக்கப்பட்டதுபோலிருக்கும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தினிமித்தம், உங்களில் அநேகர் பலவீனரும் வியாதியுள்ளவர்களுமாயிருக்கிறார்கள்; அநேகர் நித்திரையும் அடைந்திருக்கி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ஸ்திரீயானவள் முக்காடிட்டுக்கொள்ளாவிட்டால் தலைமயிரையும் கத்தரித்துப்போடக்கடவள்; தலைமயிர் கத்தரிக்கப்படுகிறதும் சிரைக்கப்படுகிறதும் ஸ்திரீக்கு வெட்கமானால் முக்காடிட்டுக்கொண்டிருக்கக்கடவ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ஸ்திரீயானவள் முக்காடிட்டுக்கொள்ளாவிட்டால் தலைமயிரையும் கத்தரித்துப்போடக்கடவள்; தலைமயிர் கத்தரிக்கப்படுகிறதும் சிரைக்கப்படுகிறதும் ஸ்திரீக்கு வெட்கமானால் முக்காடிட்டுக்கொண்டிருக்கக்கடவ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ம்மை நாமே நிதானித்து அறிந்தால் நாம் நியாயந்தீர்க்கப்பட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ருஷனானவன் தேவனுடைய சாயலும் மகிமையுமாயிருக்கிறபடியால், தன் தலையை மூடிக்கொள்ளவேண்டுவதில்லை; ஸ்திரீயானவள் புருஷனுடைய மகிமையாயிருக்கிற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ருஷனானவன் தேவனுடைய சாயலும் மகிமையுமாயிருக்கிறபடியால், தன் தலையை மூடிக்கொள்ளவேண்டுவதில்லை; ஸ்திரீயானவள் புருஷனுடைய மகிமையாயிருக்கிற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ம் நியாயந்தீர்க்கப்படும்போது உலகத்தோடே ஆக்கினைக்குள்ளாகத் தீர்க்கப்படாதபடிக்கு, கர்த்தராலே சிட்சிக்கப்படுகிறோ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ம் நியாயந்தீர்க்கப்படும்போது உலகத்தோடே ஆக்கினைக்குள்ளாகத் தீர்க்கப்படாதபடிக்கு, கர்த்தராலே சிட்சிக்கப்படுகிறோ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கையால், என் சகோதரரே, நீங்கள் போஜனம்பண்ணக் கூடிவரும்போது, ஒருவருக்காக ஒருவர் காத்திர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ஆக்கினைக்கேதுவாகக் கூடிவராதபடிக்கு, ஒருவனுக்குப் பசியிருந்தால் வீட்டிலே சாப்பிடக்கடவன். மற்றக் காரியங்களை நான் வரும்போது திட்டம்பண்ண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ஆக்கினைக்கேதுவாகக் கூடிவராதபடிக்கு, ஒருவனுக்குப் பசியிருந்தால் வீட்டிலே சாப்பிடக்கடவன். மற்றக் காரியங்களை நான் வரும்போது திட்டம்பண்ண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77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ಪುರುಷನು ಸ್ತ್ರೀಯಿಂದ ನಿರ್ಮಿತ ನಾಗಲಿಲ್ಲ; ಸ್ತ್ರೀಯು ಪುರುಷನಿಂದ ನಿರ್ಮಿತವಾ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ಪುರುಷನು ಸ್ತ್ರೀಯ ನಿಮಿತ್ತವಾಗಿ ನಿರ್ಮಾಣವಾಗಲಿಲ್ಲ; ಆದರೆ ಸ್ತ್ರೀಯು ಪುರುಷನ ನಿಮಿತ್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ಮಾಣವಾ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ಈ ಕಾರಣದಿಂದ ದೂತರ ನಿಮಿತ್ತವಾಗಿ ಸ್ತ್ರೀಗೆ ತನ್ನ ಶಿರಸ್ಸಿನ ಮೇಲೆ ಅಧಿಕಾರವ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ೂ ಕರ್ತನಲ್ಲಿ ಸ್ತ್ರೀಯಿಲ್ಲದೆ ಪುರುಷನೂ ಪುರುಷನಿಲ್ಲದೆ ಸ್ತ್ರೀಯ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್ತ್ರೀಯು ಪುರುಷನಿಂದ ಹೇಗೆ ಉತ್ಪತ್ತಿ ಯಾದಳೋ ಹಾಗೆಯೇ ಪುರುಷನೂ ಸ್ತ್ರೀ ಯಿಂದ ಉತ್ಪತ್ತಿಯಾದನು. ಸಮಸ್ತಕ್ಕೂ ದೇವರ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ಲ ಕಾರಣ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ಮ್ಮೊಳಗೆ ನೀವೇ ತೀರ್ಪು ಮಾಡಿ ಕೊಳ್ಳಿರಿ; ಸ್ತ್ರೀಯು ಮುಸುಕು ಹಾಕಿಕೊಳ್ಳದೆ ದೇವರಿಗೆ ಪ್ರಾರ್ಥನೆ ಮಾಡ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ಕ್ತ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ಪುರುಷನು ಕೂದಲು ಬೆಳೆಸಿಕೊಂಡರೆ ಅದು ಅವನಿಗೆ ಅವಮಾನ ಕರವಾಗಿದೆಯೆಂದು ನಿಮಗೆ ಸ್ವಭಾವ ಸಿದ್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ತ್ತದ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ಸ್ತ್ರೀಯು ಕೂದಲು ಬೆಳೆಸಿಕೊಂಡರೆ ಅವಳಿಗೆ ಮುಸುಕಿಗೆ ಬದಲಾಗಿ ಕೊಡಲ್ಪಟ್ಟಿರುವದರಿಂದ ಅದು ಅವಳಿಗೆ ಗೌರ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ಿ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ಒಬ್ಬನು ವಾಗ್ವಾದ ಪ್ರಿಯನಾಗಿ ಕಾಣಿಸಿ ಕೊಂಡರೆ ಇಂಥ ಪದ್ಧತಿ ನಮ್ಮಲ್ಲಿಲ್ಲ, ದೇವರ ಸಭೆಗಳಲ್ಲಿಯೂ ಇಲ್ಲ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ು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ಹೀಗೆ ನಿಮಗೆ ಅಪ್ಪಣೆಕೊಡುವಲ್ಲಿ ನಿಮ್ಮನ್ನು ಹೊಗಳುವದಿಲ್ಲ; ಯಾಕಂದರೆ ನೀವು ಕೂಡಿಬರು ವದರಿಂದ ಕೇಡಾಗುತ್ತದ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ತು ಮೇಲಾ 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ೇಗಂದರೆ ಮೊದಲನೆಯದು ನೀವು ಸಭೆಯಾಗಿ ಕೂಡಿಬರುವಾಗ ನಿಮ್ಮಲ್ಲಿ ಭೇದಗಳು ಉಂಟಾಗುತ್ತವೆಂದು ಕೇಳುತ್ತೇನೆ; ಇ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ಜವೆಂದು ಸ್ವಲ್ಪಮಟ್ಟಿಗೆ ನಂಬ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ಮ್ಮಲ್ಲಿಯೂ ಇಂಥಿಂಥ ವರು ಯೋಗ್ಯರೆಂದು ಕಾಣಬರುವಂತೆ ಭಿನ್ನಾಭಿಪ್ರಾಯ ಗಳು ಇರುವದು ಅವಶ್ಯ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ನೀವು ಒಂದು ಸ್ಥಳದಲ್ಲಿ ಕೂಡಿಬರುವಾಗ ಮಾಡುವ ಭೋಜನವು ಕರ್ತನ ಭೋಜನವ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ಭೋಜನವಾಗುವಲ್ಲಿ ಪ್ರತಿ ಯೊಬ್ಬನು ತನ್ನದನ್ನು ಮತ್ತೊಬ್ಬರಿಗಿಂತ ಮುಂದಾಗಿ ಊಟಮಾಡುತ್ತಾನೆ; ಹೀಗೆ ಒಬ್ಬ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ಸಿದಿರುತ್ತಾನೆ, ಮತ್ತೊಬ್ಬನು ಕುಡಿದು ಮತ್ತನಾಗಿರ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ಏನು, ನೀವು ಉಣ್ಣುವದಕ್ಕೂ ಕುಡಿಯುವದಕ್ಕೂ ಮನೆಗಳಿಲ್ಲದೆ ಇದ್ದೀರಾ? ಅಥವಾ ದೇವರ ಸಭೆಯನ್ನು ಅಸಡ್ಡೆಮಾಡಿ ಏ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ದವರನ್ನು ನಾಚಿಕೆಪಡಿಸುತ್ತೀರಾ? ನಾನು ನಿಮಗೇನು ಹೇಳಲಿ? ಈ ವಿಷಯದಲ್ಲಿ ನಾನು ನಿಮ್ಮನ್ನು ಹೊಗಳಲೋ? ಹೊಗ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ಾನು ನಿಮಗೆ ಒಪ್ಪಿಸಿಕೊಟ್ಟ ಉಪದೇಶವನ್ನು ಕರ್ತನಿಂದ ಹೊಂದಿದೆನು. ಅದೇನಂದರೆ, ಕರ್ತನಾದ ಯೇಸು ತ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ದುಕೊಡಲ್ಪಟ್ಟ ರಾತ್ರಿಯಲ್ಲಿ ರೊಟ್ಟಿಯನ್ನು ತೆಗೆ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ಸ್ತ್ರೋತ್ರಮಾಡಿ ಅದನ್ನು ಮುರಿದು--ತೆಗೆದುಕೊಳ್ಳಿರಿ, ತಿನ್ನಿರಿ; ಇದು ನಿಮಗೋಸ್ಕರ ಮುರಿಯಲ್ಪಟ್ಟ ನನ್ನ ದೇಹ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ನೆನಸಿಕೊಳ್ಳುವದಕ್ಕೋಸ್ಕರ ಇದನ್ನು ಮಾ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ದೇ ರೀತಿಯಾಗಿ ಊಟವಾದ ಮೇಲೆ ಆತನು ಪಾತ್ರೆಯನ್ನು ತೆಗೆದುಕೊಂಡು--ಈ ಪಾತ್ರೆಯು ನನ್ನ ರಕ್ತದಲ್ಲಿರುವ ಹೊಸಒಡಂಬಡ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ಗಿದೆ; ನೀವು ಇದರಲ್ಲಿ ಪಾನಮಾಡುವಾಗೆಲ್ಲಾ ನನ್ನನ್ನು ನೆನಸಿಕೊಳ್ಳುವದಕ್ಕೋಸ್ಕರ ಇದನ್ನು ಮಾ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ೀವು ಈ ರೊಟ್ಟಿಯನ್ನು ತಿಂದು ಈ ಪಾತ್ರೆಯಲ್ಲಿ ಪಾನಮಾಡುವಷ್ಟು ಸಾರಿ ಕರ್ತನ ಮರಣ ವನ್ನು ಆತನು ಬರುವ ತನ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ಸಿದ್ಧಿಪಡಿಸ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ಹೀಗಿರುವದರಿಂದ ಯಾವನಾದರೂ ಅಯೋಗ್ಯ ವಾಗಿ ಈ ರೊಟ್ಟಿಯನ್ನು ತಿಂದು ಕರ್ತನ ಪಾತ್ರೆಯಲ್ಲಿ ಪಾನಮಾಡಿದರೆ ಅವನ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ಹಕ್ಕೂ ರಕ್ತಕ್ಕೂ ಅಪರಾಧ ಮಾಡಿದವನ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ರೆ ಒಬ್ಬನು ತನ್ನನ್ನು ಪರೀಕ್ಷಿಸಿಕೊಂಡವನಾಗಿ ಆ ರೊಟ್ಟಿಯಲ್ಲಿ ತಕ್ಕೊಂಡು ತಿನ್ನಲಿ, ಆ ಪಾತ್ರೆಯಲ್ಲಿ ಕುಡಿಯ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ಾನು ಕ್ರಿಸ್ತನನ್ನು ಅನುಸರಿಸುವಂತೆಯೇ ನೀವೂ ನನ್ನನ್ನು ಅನುಸರಿಸುವವ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ಹೋದರರೇ, ನೀವು ಎಲ್ಲಾದರಲ್ಲಿಯೂ ನನ್ನನ್ನು ಜ್ಞಾಪಕಮಾಡಿಕೊಂಡು ನಾನು ನಿಮಗೆ ಒಪ್ಪಿಸಿಕೊಟ ಕಟ್ಟಳೆಗಳನ್ನು ಅನುಸ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ಯುತ್ತೀರೆಂದು ನಿಮ್ಮನ್ನು ಹೊಗ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ಟ್ಟಳೆಗಳನ್ನು ಅನುಸರಿಸಿ ನಡೆಯುತ್ತೀರೆಂದು ನಿಮ್ಮನ್ನು ಹೊಗ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ೂ ಪ್ರತಿ ಪುರುಷನಿಗೂ ಕ್ರಿಸ್ತನು ತಲೆ, ಸ್ತ್ರೀಗೆ ಪುರುಷನು ತಲೆ, ಕ್ರಿಸ್ತನಿಗೆ ದೇವರು ತಲೆಯಾಗಿದ್ದಾನ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ತಿಳಿಯಬೇಕೆಂದು ನಾನು ಅಪೇಕ್ಷ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ಯಾಕಂದರೆ ಕರ್ತನ ದೇಹವೆಂದು ವಿವೇಚಿಸದೆ ಅಯೋಗ್ಯವಾಗಿ ತಿಂದು ಕುಡಿಯುವವನು ಹಾಗೆ ತಿಂದು ಕುಡಿಯುವ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್ಪಿಗೊಳ ಗಾಗ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ಲೆಯನ್ನು ಮುಚ್ಚಿಕೊಂಡು ಪ್ರಾರ್ಥನೆಯನ್ನಾಗಲಿ ಪ್ರವಾದನೆಯನ್ನಾಗಲಿ ಮಾಡುವ ಪ್ರತಿಯೊಬ್ಬ ಪುರುಷನು ತನ್ನ ತಲ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ಮಾನಪ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ಈ ಕಾರಣದಿಂದಲೇ ನಿಮ್ಮಲ್ಲಿ ಬಹು ಮಂದಿ ಬಲಹೀನರೂ ರೋಗಿಗಳೂ ಆಗಿದ್ದಾರೆ; ಅನೇಕರು ನಿದ್ರ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ತಲೆಯಮೇಲೆ ಮುಸುಕು ಹಾಕಿಕೊಳ್ಳದೆ ಪ್ರಾರ್ಥನೆಯನ್ನಾಗಲಿ ಪ್ರವಾದನೆಯನ್ನಾಗಲಿ ಮಾಡುವ ಪ್ರತಿಯೊಬ್ಬ ಸ್ತ್ರೀ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ತಲೆಯನ್ನು ಅವಮಾನಪಡಿಸುತ್ತಾಳೆ. ಯಾಕಂದರೆ ಸ್ತ್ರೀಯು ಮುಸುಕಿಲ್ಲದಿರುವದೂ ತಲೆಬೋಳಿಸಿ ಕೊಂಡಿರುವದೂ ಒಂ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ಮ್ಮನ್ನು ನಾವೇ ವಿಚಾರಿಸಿ ಕೊಂಡರೆ ನ್ಯಾಯವಿಚಾರಣೆಗೊಳಗಾ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ಪುರುಷನು ದೇವರ ಪ್ರತಿರೂಪವೂ ಪ್ರಭಾವವೂ ಆಗಿರುವದರಿಂದ ತಲೆಯನ್ನು ಮುಚ್ಚಿ ಕೊಳ್ಳಕೂಡದು; ಸ್ತ್ರೀಯಾದರೋ ಪುರುಷ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ಭಾವ ವಾಗಿದ್ದ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ರೆ ನಾವು ನಮ್ಮನ್ನು ವಿಚಾರಿಸಿ ಕೊಂಡಾಗ ಲೋಕದವರ ಸಂಗಡ ನಮಗೆ ಅಪರಾಧಿಗಳೆಂಬ ನಿರ್ಣಯವಾಗಬಾರದ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ನ್ನು ಶಿಕ್ಷ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ದಕಾರಣ ನನ್ನ ಸಹೋದರರೇ, ಈ ಭೋಜನವನ್ನು ಮಾಡುವದಕ್ಕೆ ನೀವು ಕೂಡಿ ಬರುವಾಗ ಒಬ್ಬರನ್ನೊಬ್ಬರು ಕಾದು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ಒಬ್ಬನು ಹಸಿದರೆ ಅವನು ಮನೆಯಲ್ಲೇ ಊಟ ಮಾಡಲಿ; ನೀವು ಕೂಡಿಬಂದದ್ದು ನ್ಯಾಯತೀರ್ಪಿಗೊಳಗಾಗು ವದಕ್ಕೆ ಕಾರಣವಾಗ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ಕ್ಕಾದ ಸಂಗತಿಗಳನ್ನು ನಾನು ಬಂದಾಗ ಕ್ರಮಪಡ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2026-10-21T11:18:01Z</dcterms:created>
  <dcterms:modified xsi:type="dcterms:W3CDTF">2026-10-21T11:18:01Z</dcterms:modified>
  <dc:title>1 ಕೊರಿಂಥದವರಿಗೆ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