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62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ok to Jesus, weary one, 
Look and live ! look and live ! 
Look at what the Lord has done, 
Look and live ! 
See Him lifted on the tree, 
Look and live ! look and live ! 
Hear Him say,  Look unto Me !”
Look and liv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ok ! the Lord is lifted high ; 
Look to Him, He's ever nigh : 
Look and live ! why will ye die 
Look and liv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ough unworthy, vile, unclean, 
Look and live ! look and live ! 
Look away from self and sin, 
Look and live ! 
Long by Satan's power enslaved, 
Look and live ! look and live ! 
Look to Me, ye shall be saved, 
Look and live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ough you've wandered far away, 
Look and live ! look and live ! 
Harden not your hearts to-day, 
Look and live ! 
'Tis Thy Father calls thee home, 
Look and live ! look and live !
Whosoever will may come, 
Look and liv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2026-06-18T05:18:56Z</dcterms:created>
  <dcterms:modified xsi:type="dcterms:W3CDTF">2026-06-18T05:18:56Z</dcterms:modified>
  <dc:title>Hymn : 371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