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இவைகளெல்லாவற்றையும் என் கண் கண்டு என் காது கேட்டு அறிந்திருக்கி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அறிந்திருக்கிறதை நானும் அறிந்திருக்கிறேன்; நான் உங்களுக்குத் தாழ்ந்தவன் அல்ல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வரோடே நான் பேசினால் நல்லது; தேவனோடே நியாயத்திற்காக வழக்காட விரும்புவ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வரோடே நான் பேசினால் நல்லது; தேவனோடே நியாயத்திற்காக வழக்காட விரும்புவ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ொய்யைப் பிணைக்கிறவர்கள்; நீங்கள் எல்லாரும் காரியத்துக்குதவாத வைத்திய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பொய்யைப் பிணைக்கிறவர்கள்; நீங்கள் எல்லாரும் காரியத்துக்குதவாத வைத்திய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பேசாமலிருந்தால் நலமாகும்; அது எங்களுக்கு ஞானமாயிரு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ங்கள் என் நியாயத்தைக்கேட்டு என் உதடுகள் சொல்லும் விசேஷங்களைக் கவனிய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ேவனுக்காக நியாயக்கேடாய்ப் பேசி அவருக்காக வஞ்சகமாய் வசனிக்கவேண்டும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ுக்கு முகதாட்சிணியம் பண்ணுவீர்களோ? தேவனுக்காக வழக்காடுவீர்கள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உங்களை ஆராய்ந்துபார்த்தால் அது உங்களுக்கு நலமாயிருக்குமோ? மனுஷனைப் பரியாசம்பண்ணுகிறதுபோல அவரைப் பரியாசம்பண்ணுவீர்கள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உங்களை ஆராய்ந்துபார்த்தால் அது உங்களுக்கு நலமாயிருக்குமோ? மனுஷனைப் பரியாசம்பண்ணுகிறதுபோல அவரைப் பரியாசம்பண்ணுவீர்கள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அந்தரங்கமாய் முகதாட்சிணியம்பண்ணினால், அவர் உங்களை எவ்விதத்திலும் கண்டிப்ப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ுடைய மகத்துவம் உங்களைத் திடுக்கிடப்பண்ணாதோ? அவருடைய பயங்கரம் உங்களைப் பிடிக்கமாட்டாத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பேரை நினைக்கப்பண்ணும் அடையாளங்கள் சாம்பலுக்குச்சரி; உங்கள் மேட்டிமைகள் சேற்றுக்குவியல்களுக்குச் சமான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மவுனமாயிருங்கள், நான் பேசுகிறேன் எனக்கு வருகிறது வரட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என் பற்களில் என் சதையைப் பிடுங்கி, என் பிராணனை என் கையிலே வைப்பானேன்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என்னைக் கொன்றுபோட்டாலும், அவர்மேல் நம்பிக்கையாயிருப்பேன்; ஆனாலும் என் வழிகளை அவருக்கு முன்பாக ரூபகாரம்பண்ண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என்னைக் கொன்றுபோட்டாலும், அவர்மேல் நம்பிக்கையாயிருப்பேன்; ஆனாலும் என் வழிகளை அவருக்கு முன்பாக ரூபகாரம்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ே என் இரட்சிப்பு; மாயக்காரனோ அவர் சந்நிதியில் சேர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வசனத்தையும், நான் சொல்லிக் காண்பிக்கிறதையும், உங்கள் செவிகளால் கவனமாய்க் கேள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என் நியாயங்களை அணியணியாக வைத்தேன்; என் நீதி விளங்கும் என்று அறி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என் நியாயங்களை அணியணியாக வைத்தேன்; என் நீதி விளங்கும் என்று அறி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னோடே வழக்காடவேண்டுமென்று இருக்கிறவன் யார்? நான் மவுனமாயிருந்தால் ஜீவித்துப்போவேன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ண்டு காரியங்களைமாத்திரம் எனக்குச் செய்யாதிருப்பீராக; அப்பொழுது உமது முகத்துக்கு முன்பாக ஒளித்துக்கொள்ளாதிருப்ப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்முடைய கையை என்னைவிட்டுத் தூரப்படுத்தும்; உம்முடைய பயங்கரம் என்னைக் கலங்கப்பண்ணாதிருப்பத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ர் கூப்பிடும், நான் உத்தரவுகொடுப்பேன்; அல்லது நான் பேசுவேன்; நீர் எனக்கு மறுமொழி சொல்ல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ன் அக்கிரமங்களும் பாவங்களும் எத்தனை? என் மீறுதலையும் என் பாவத்தையும் எனக்கு உணர்த்த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ீர் உமது முகத்தை மறைத்து என்னை உமக்குப் பகைஞனாக எண்ணுவான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ற்றடித்த சருகை நொறுக்குவீரோ? காய்ந்துபோன துரும்பைப் பின்தொடருவீர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ாற்றடித்த சருகை நொறுக்குவீரோ? காய்ந்துபோன துரும்பைப் பின்தொடருவீரோ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ா கசப்பான தீர்ப்புகளை என்பேரில் எழுதுகிறீர்; என் சிறுவயதின் அக்கிரமங்களை எனக்குப் பலிக்கப்பண்ணுகிற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கா கசப்பான தீர்ப்புகளை என்பேரில் எழுதுகிறீர்; என் சிறுவயதின் அக்கிரமங்களை எனக்குப் பலிக்கப்பண்ணுகிற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கால்களைத் தொழுவடித்துப்போட்டு என் வழிகளையெல்லாம் காவல்பண்ணுகிறீர்; என் காலடிகளில் அடையாளத்தைப் போடுகிற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ன் கால்களைத் தொழுவடித்துப்போட்டு என் வழிகளையெல்லாம் காவல்பண்ணுகிறீர்; என் காலடிகளில் அடையாளத்தைப் போடுகிற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ப்படிப்பட்டவன் அழுகிப்போகி, வஸ்துபோலவும் பொட்டரித்த வஸ்திரம்போலவும் அழிந்துபோ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য়োব বললেন, “আগেও আমি এসব দেখেছি| তুমি যা বলছো, আমি তার সবই আগে শুনেছি| আমি ঐ সব কিছুই বুঝ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ুমি যা জানো আমিও তাই জানি| আমিও তোমার মতই জা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আমি তোমার সঙ্গে তর্ক করতে চাই না| আমি সর্বশক্তিমান ঈশ্বরের সঙ্গে কথা বলতে চাই| আ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যার বিষয়ে ঈশ্বরের সঙ্গে তর্ক করতে চা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িন্তু তোমরা তিন জন মিথ্যা দিয়ে তোমাদের অজ্ঞতাকে ঢাকতে চাইছো| তোমরা সেই অপদার্থ ডাক্তার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া কারো রোগই সারা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োমরা যদি একটু চুপ করে থাকতে পারতে! সেটাই হত বিজ্ঞের মতো কাজ যা তোমরা করতে পারত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এখন আমার যুক্তিগুলো শোন| আমার যা বলার আছে তা শো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কি ঈশ্বরের জন্য মিথ্যা কথা বলবে? তোমরা কি ঈশ্বরের জন্য কপট ভাবে কথা বল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োমরা কি ঈশ্বরের প্রতি পক্ষপাতিত্ব দেখাবে? তোমরা কি তাঁর পক্ষ নিয়ে অন্যায় ভাবে তর্ক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যদি ঈশ্বর পুঙ্খানুপুঙ্খ ভাবে তোমাদের বিচার করেন তিনি কি তোমাদেরও সঠিক দেখবেন? তোমরা কি মনে ক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ভাবে তোমরা মানুষকে বোকা বানাও, সেই ভাবে তোমরা ঈশ্বরকে বোকা বানাতে পা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োমরা তো জানো, য়ে তোমরা যদি গোপনে পক্ষপাতিত্ব দেখাও, ঈশ্বর তোমাদের তিরস্ক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ের মহিমা তোমাদের ভীত করে| তোমরা তাঁকে ভয় প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োমাদের পরমপরাগত জ্ঞান ছাইযের মতই অকেজো| তোমাদের উত্তরগুলিও কাদামাটির মতো নিরর্থ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“চুপ করে থাক এবং আমাকে কথা বলতে দাও! তাহলে আমার প্রতি যা কিছুই হোক আমি তা গ্রহণ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নিজেকে বিপদের মধ্যে নিয়ে যাবো এবং নিজের জীবন নিজের হাতেই তুলে ন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শ্বর যদি আমাকে মেরেও ফেলেন আমি ঈশ্বরকে বিশ্বাস করে যাবো| কিন্তু আমি ঈশ্বরের সামনে প্রমাণ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ো য়ে আমার পথও প্রকৃত ন্যায্য পথ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নিশ্চিত ভাবে, এটা হবে আমার জয়| কোন দুষ্ট লোকই ঈশ্বরের মুখোমুখি হতে চ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যা বলছি তা মন দিয়ে শোন| আমাকে বুঝিযে বলত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খন আমি আমার যুক্তিগুলো উপস্থাপিত করতে প্রস্তুত| আমি খুব সতর্ক ভাবে আমার যুক্তি উত্থাপন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জানি আমিই সঠিক বলে চিহ্নিত হ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যদি কেউ প্রমাণ করে দেয় য়ে আমি ঠিক নই, আমি চুপ করে থাকব এবং মরে যা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ঈশ্বর, আমাকে মাত্র দুটি জিনিস দিন, তাহলে আমি আপনার কাছ থেকে লুকা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আমার শাস্তি রদ করে দিন এবং আপনার ভয়ঙ্কর রূপ দিয়ে আমায় সন্ত্রস্ত করা বন্ধ কর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রপর আপনি আমায় ডাকবেন, আমি আপনাকে উত্তর দেবো| অথবা আমায় বলতে দিন এবং আপনি উত্তর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কতগুলি পাপ করেছি? আমি কি ভুল করেছি? আমাকে আমার পাপ ও অন্যায়গুলি দেখিয়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ঈশ্বর, কেন আপনি আমায় এড়িয়ে যাচ্ছেন এবং আমাকে আপনার শএু বলে বিবেচনা করছ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পনি কি আমায় ভয় দেখাতে চাইছেন? আমি বাতাসে ওড়া একটা শুকনো পাতা মাত্র| আপনি একটা ক্ষুদ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ড়-কুটোকে আক্রমণ কর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ঈশ্বর, আমার সম্পর্কে আপনি মন্দ কথা বলেন| যখন আমি অল্প বয়স্ক ছিলাম তখনকার পাপের জন্য আপনি আমা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িচ্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পনি আমার পায়ে শিকল পরিযেছেন| আমার প্রতিটি পদক্ষেপ আপনি লক্ষ্য করেন| আমার সকল গতিবিধিই আপনি নজ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াই, পচনশীল কাঠের মত, পোকা খাওয়া কাপড়ের মত আমি দুর্বল থেকে দুর্বলতর হয়ে যাচ্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2026-10-20T05:18:37Z</dcterms:created>
  <dcterms:modified xsi:type="dcterms:W3CDTF">2026-10-20T05:18:37Z</dcterms:modified>
  <dc:title>ইয়োব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