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ூதா தன் சகோதரரை விட்டு, அதுல்லாம் ஊரானாகிய ஈரா என்னும் ஒரு மனிதனிடத்தில் போய்ச்சேர்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யூதா, சூவா என்னும் பேருள்ள ஒரு கானானியனுடைய குமாரத்தியைக் கண்டு, அவளை விவாகம்பண்ணி, அவளோடே சேர்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கர்ப்பவதியாகி ஒரு குமாரனைப் பெற்றாள்; அவனுக்கு ஏர் என்று பேரி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் மறுபடியும் கர்ப்பவதியாகி ஒரு குமாரனைப் பெற்று, அவனுக்கு ஓனான் என்று பேரிட்ட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மறுபடியும் கர்ப்பவதியாகி ஒரு குமாரனைப் பெற்று, அவனுக்குச் சேலா என்று பேரிட்டாள்; அவள் இவனைப் பெறுகிறபோது, அவன் கெசீபிலே இ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மறுபடியும் கர்ப்பவதியாகி ஒரு குமாரனைப் பெற்று, அவனுக்குச் சேலா என்று பேரிட்டாள்; அவள் இவனைப் பெறுகிறபோது, அவன் கெசீபிலே இ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 தன் மூத்தமகனாகிய ஏர் என்பவனுக்குத் தாமார் என்னும் பேருள்ள ஒரு பெண்ணைக் கொண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வின் மூத்தமகனாகிய ஏர் என்பவன் கர்த்தரின் பார்வைக்குப் பொல்லாதவனாயிருந்ததினால், கர்த்தர் அவனை அழித்துப் போட்ட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யூதா ஓனானை நோக்கி: நீ உன் தமையன் மனைவியைச் சேர்ந்து, அவனை மைத்துனச் சுதந்தரமாய்ப் படைத்து, உன் தமையனுக்குச் சந்ததியை உண்டாக்கு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யூதா ஓனானை நோக்கி: நீ உன் தமையன் மனைவியைச் சேர்ந்து, அவனை மைத்துனச் சுதந்தரமாய்ப் படைத்து, உன் தமையனுக்குச் சந்ததியை உண்டாக்கு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ச் சந்ததி தன் சந்ததியாயிராதென்று ஓனான் அறிந்தபடியினாலே, அவன் தன் தமையனுடைய மனைவியைச் சேரும்போது, தன் தமையனுக்குச் சந்ததியுண்டாகாதபடிக்குத் தன் வித்தைத் தரையிலே விழவிட்டுக் கெடு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ச் சந்ததி தன் சந்ததியாயிராதென்று ஓனான் அறிந்தபடியினாலே, அவன் தன் தமையனுடைய மனைவியைச் சேரும்போது, தன் தமையனுக்குச் சந்ததியுண்டாகாதபடிக்குத் தன் வித்தைத் தரையிலே விழவிட்டுக் கெடு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செய்தது கர்த்தரின் பார்வைக்குப் பொல்லாததாயிருந்ததினால், அவனையும் அவர் அழித்துப்போட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, தன் குமாரனாகிய சேலாவும் அவன் சகோதரர் செத்ததுபோலச் சாவான் என்று அஞ்சி, தன் மருமகளான தாமாரை நோக்கி: என் குமாரனாகிய சேலா பெரியவனாகுமட்டும், நீ உன் தகப்பன் வீட்டிலே கைம்பெண்ணாய்த் தங்கியிரு என்று சொன்னான்; அந்தப்படியே தாமார் போய்த் தன் தகப்பன் வீட்டிலே தங்கியிருந்த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, தன் குமாரனாகிய சேலாவும் அவன் சகோதரர் செத்ததுபோலச் சாவான் என்று அஞ்சி, தன் மருமகளான தாமாரை நோக்கி: என் குமாரனாகிய சேலா பெரியவனாகுமட்டும், நீ உன் தகப்பன் வீட்டிலே கைம்பெண்ணாய்த் தங்கியிரு என்று சொன்னான்; அந்தப்படியே தாமார் போய்த் தன் தகப்பன் வீட்டிலே தங்கியிருந்த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ேகநாள் சென்றபின், சூவாவின் குமாரத்தியாகிய யூதாவின் மனைவி மரித்தாள். யூதாவினுடைய துக்கம் ஆறினபின், அவன் அதுல்லாம் ஊரானாகிய தன் சிநேகிதன் ஈராவுடனே திம்னாவிலே தன் ஆடுகளை மயிர்க்கத்தரிக்கிறவர்களிடத்திற்குப் போ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ேகநாள் சென்றபின், சூவாவின் குமாரத்தியாகிய யூதாவின் மனைவி மரித்தாள். யூதாவினுடைய துக்கம் ஆறினபின், அவன் அதுல்லாம் ஊரானாகிய தன் சிநேகிதன் ஈராவுடனே திம்னாவிலே தன் ஆடுகளை மயிர்க்கத்தரிக்கிறவர்களிடத்திற்குப் போ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: உன் மாமனார் தம்முடைய ஆடுகளை மயிர்க்கத்தரிக்கத் திம்னாவுக்குப் போகிறார் என்று தாமாருக்கு அறிவிக்கப்ப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லா பெரியவனாகியும் தான் அவனுக்கு மனைவியாகக் கொடுக்கப்படவில்லை என்று அவள் கண்டபடியால், தன் கைம்பெண்மைக்குரிய வஸ்திரங்களைக் களைந்துபோட்டு, முக்காடிட்டுத் தன்னை மூடிக்கொண்டு, திம்னாவுக்குப் போகிற வழியிலிருக்கிற நீரூற்றுகளுக்கு முன்பாக உட்கார்ந்த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லா பெரியவனாகியும் தான் அவனுக்கு மனைவியாகக் கொடுக்கப்படவில்லை என்று அவள் கண்டபடியால், தன் கைம்பெண்மைக்குரிய வஸ்திரங்களைக் களைந்துபோட்டு, முக்காடிட்டுத் தன்னை மூடிக்கொண்டு, திம்னாவுக்குப் போகிற வழியிலிருக்கிற நீரூற்றுகளுக்கு முன்பாக உட்கார்ந்த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ூதா அவளைக் கண்டு, அவள் தன் முகத்தை மூடியிருந்தபடியால், அவள் ஒரு வேசி என்று நினை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வழியாய் அவளிடத்தில் போய், அவள் தன் மருமகள் என்று அறியாமல்: நான் உன்னிடத்தில் சேரும்படி வருவாயா என்றான்; அதற்கு அவள்: நீர் என்னிடத்தில் சேரும்படி, எனக்கு என்ன தருவீர் என்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வழியாய் அவளிடத்தில் போய், அவள் தன் மருமகள் என்று அறியாமல்: நான் உன்னிடத்தில் சேரும்படி வருவாயா என்றான்; அதற்கு அவள்: நீர் என்னிடத்தில் சேரும்படி, எனக்கு என்ன தருவீர் என்ற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ன்: நான் மந்தையிலிருந்து ஒரு வெள்ளாட்டுக் குட்டியை அனுப்புகிறேன் என்றான். அதற்கு அவள்: நீர் அதை அனுப்புமளவும் ஒரு அடைமானம் கொடுப்பீரா என்ற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ன்: நான் மந்தையிலிருந்து ஒரு வெள்ளாட்டுக் குட்டியை அனுப்புகிறேன் என்றான். அதற்கு அவள்: நீர் அதை அனுப்புமளவும் ஒரு அடைமானம் கொடுப்பீரா என்ற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ன்: நான் உனக்கு அடைமானமாக என்ன கொடுக்கவேண்டும் என்று கேட்டான். அதற்கு அவள்: உம்முடைய முத்திரை மோதிரமும் உம்முடைய ஆரமும் உம்முடைய கைக்கோலும் கொடுக்கவேண்டும் என்றாள். அவன் அவைகளை அவளுக்குக் கொடுத்து, அவளிடத்தில் சேர்ந்தான்; அவள் அவனாலே கர்ப்பவதியாக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ன்: நான் உனக்கு அடைமானமாக என்ன கொடுக்கவேண்டும் என்று கேட்டான். அதற்கு அவள்: உம்முடைய முத்திரை மோதிரமும் உம்முடைய ஆரமும் உம்முடைய கைக்கோலும் கொடுக்கவேண்டும் என்றாள். அவன் அவைகளை அவளுக்குக் கொடுத்து, அவளிடத்தில் சேர்ந்தான்; அவள் அவனாலே கர்ப்பவதியாக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ழுந்துபோய், தன் முக்காட்டைக் களைந்து, தன் கைம்பெண்மைக்குரிய வஸ்திரங்களை உடுத்திக்கொண்ட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 அந்த ஸ்திரீயினிடத்தில் இருந்த அடைமானத்தை வாங்கிக்கொண்டு வரும்படி அதுல்லாம் ஊரானாகிய தன் சிநேகிதன் கையிலே ஒரு வெள்ளாட்டுக்குட்டியைக் கொடுத்தனுப்பினான்; அவன் அவளைக் காணாம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 அந்த ஸ்திரீயினிடத்தில் இருந்த அடைமானத்தை வாங்கிக்கொண்டு வரும்படி அதுல்லாம் ஊரானாகிய தன் சிநேகிதன் கையிலே ஒரு வெள்ளாட்டுக்குட்டியைக் கொடுத்தனுப்பினான்; அவன் அவளைக் காணாம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்விடத்து மனிதரை நோக்கி: வழியண்டை நீரூற்றுகள் அருகே இருந்த தாசி எங்கே என்று கேட்டான்; அதற்கு அவர்கள்: இங்கே தாசி இல்லை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்விடத்து மனிதரை நோக்கி: வழியண்டை நீரூற்றுகள் அருகே இருந்த தாசி எங்கே என்று கேட்டான்; அதற்கு அவர்கள்: இங்கே தாசி இல்லை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யூதாவினிடத்தில் திரும்பி வந்து: அவளைக் காணோம், அங்கே தாசி இல்லையென்று அவ்விடத்து மனிதரும் சொல்லுகிறார்கள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யூதாவினிடத்தில் திரும்பி வந்து: அவளைக் காணோம், அங்கே தாசி இல்லையென்று அவ்விடத்து மனிதரும் சொல்லுகிறார்கள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யூதா: இதோ, இந்த ஆட்டுக்குட்டியை அனுப்பினேன், நீ அவளைக் காணவில்லை; நமக்கு அவகீர்த்தி வராதபடிக்கு, அவள் அதைக் கொண்டுபோனால் போகட்டும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யூதா: இதோ, இந்த ஆட்டுக்குட்டியை அனுப்பினேன், நீ அவளைக் காணவில்லை; நமக்கு அவகீர்த்தி வராதபடிக்கு, அவள் அதைக் கொண்டுபோனால் போகட்டும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றக்குறைய மூன்றுமாதம் சென்றபின்பு உன் மருமகளாகிய தாமார் வேசித்தனம்பண்ணினாள், அந்த வேசித்தனத்தினால் கர்ப்பவதியுமானாள் என்று யூதாவுக்கு அறிவிக்கப்பட்டது. அப்பொழுது யூதா: அவளை வெளியே கொண்டுவாருங்கள், அவள் சுட்டெரிக்கப்படவேண்டும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றக்குறைய மூன்றுமாதம் சென்றபின்பு உன் மருமகளாகிய தாமார் வேசித்தனம்பண்ணினாள், அந்த வேசித்தனத்தினால் கர்ப்பவதியுமானாள் என்று யூதாவுக்கு அறிவிக்கப்பட்டது. அப்பொழுது யூதா: அவளை வெளியே கொண்டுவாருங்கள், அவள் சுட்டெரிக்கப்படவேண்டும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ள் வெளியே கொண்டுவரப்பட்டபோது, அவள் தன் மாமனிடத்துக்கு அந்த அடைமானத்தை அனுப்பி: இந்தப் பொருட்களை உடையவன் எவனோ அவனாலே நான் கர்ப்பவதியானேன்; இந்த முத்திரை மோதிரமும் இந்த ஆரமும் இந்தக் கோலும் யாருடையவைகள் பாரும் என்று சொல்லி அனுப்பின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ள் வெளியே கொண்டுவரப்பட்டபோது, அவள் தன் மாமனிடத்துக்கு அந்த அடைமானத்தை அனுப்பி: இந்தப் பொருட்களை உடையவன் எவனோ அவனாலே நான் கர்ப்பவதியானேன்; இந்த முத்திரை மோதிரமும் இந்த ஆரமும் இந்தக் கோலும் யாருடையவைகள் பாரும் என்று சொல்லி அனுப்பின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 அவைகளைப் பார்த்தறிந்து என்னிலும் அவள் நீதியுள்ளவள்; அவளை என் குமாரனாகிய சேலாவுக்குக் கொடாமற்போனேனே என்றான். அப்புறம் அவன் அவளைச் சேரவ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 அவைகளைப் பார்த்தறிந்து என்னிலும் அவள் நீதியுள்ளவள்; அவளை என் குமாரனாகிய சேலாவுக்குக் கொடாமற்போனேனே என்றான். அப்புறம் அவன் அவளைச் சேர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ுக்குப் பிரசவகாலம் வந்தபோது, அவள் கர்ப்பத்தில் இரட்டைப் பிள்ளைகள் இருந்தன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ள் பெறுகிறபோது, ஒரு பிள்ளை கையை நீட்டினது; அப்பொழுது மருத்துவச்சி அதின் கையைப் பிடித்து, அதில் சிவப்பு நூலைக் கட்டி, இது முதலாவது வெளிப்பட்டது என்ற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ள் பெறுகிறபோது, ஒரு பிள்ளை கையை நீட்டினது; அப்பொழுது மருத்துவச்சி அதின் கையைப் பிடித்து, அதில் சிவப்பு நூலைக் கட்டி, இது முதலாவது வெளிப்பட்டது என்ற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ு தன் கையைத் திரும்ப உள்ளே வாங்கிக்கொண்டபோது, அதின் சகோதரன் வெளிப்பட்டான். அப்பொழுது அவள்: நீ மீறிவந்ததென்ன, இந்த மீறுதல் உன்மேல் நிற்கும் என்றாள்; அதினாலே அவனுக்குப் பாரேஸ் என்று பேரிடப்பட்ட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ு தன் கையைத் திரும்ப உள்ளே வாங்கிக்கொண்டபோது, அதின் சகோதரன் வெளிப்பட்டான். அப்பொழுது அவள்: நீ மீறிவந்ததென்ன, இந்த மீறுதல் உன்மேல் நிற்கும் என்றாள்; அதினாலே அவனுக்குப் பாரேஸ் என்று பேரிடப்பட்ட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ற்பாடு கையில் சிவப்புநூல் கட்டியிருந்த அவனுடைய தம்பி வெளிப்பட்டான்; அவனுக்கு சேரா என்று பேரிடப்ப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2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 కాలమందు యూదా తన సహోదరులను విడిచి హీరా అను ఒక అదుల్లామీయునియొద్ద ఉండుటకు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క్కడ షూయ అను ఒక కనానీయుని కుమార్తెను యూదా చూచి ఆమెను తీసికొని ఆమెతో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మె గర్భవతియై కుమారుని కనగా అతడు వానికి ఏరు అ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మె మరల గర్భవతియై కుమారుని కని వానికి ఓనాను అ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మె మరల గర్భవతియై కుమారుని కని వానికి షేలా అను పేరు పెట్టెను. ఆమె వీని కనినప్పుడు అతడు కజ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ులో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ూదా తన జ్యేష్ఠకుమారుడైన ఏరునకు తామారు అను దానిని పెండ్లి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ూదా జ్యేష్ఠ కుమారుడైన ఏరు యెహోవా దృష్టికి చెడ్డవాడు గనుక యెహోవా అతని చ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్పుడు యూదా ఓనానుతోనీ అన్నభార్యయొద్దకు వెళ్లి మరిది ధర్మము జరిగించి నీ అన్నకు సంతానము కలు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ేయు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ఓనాను ఆ సంతా నము తనది కానేరదని యెరిగి ఆమెతో పోయినప్పుడు తన అన్నకు సంతానము కలుగజేయకుండునట్ల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ేతస్సును నేలను విడ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తడు చేసినది యెహోవా దృష్టికి చెడ్డది గనుక ఆయన అతనికూడ చ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ప్పుడు యూదాఇతడు కూడ ఇతని అన్నలవలె చని పోవు నేమో అనుకొనినా కుమారుడైన షేలా పెద్దవాడగువరక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యింట విధవరాలుగా నుండుమని తన కోడలైన తామారుతో చెప్పెను. కాబ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చాలా దినములైన తరువాత షూయ కుమార్తెయైన యూదా భార్య చని పోయెను. తరువాత యూదా దుఃఖనివారణ పొంద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ుల్లామీయుడైన హీరా అను తన స్నేహితునితో తిమ్నాతునకు తన గొఱ్ఱల బొచ్చు కత్తిరించు వారియొద్దకు వెళ్ల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ాని మామ తన గొఱ్ఱల బొచ్చు కత్త్తిరించుటకు తిమ్నాతునకు వెళ్లుచున్నాడని తామారునకు తెలుప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ప్పుడు షేలా పెద్దవాడై నప్పటికిని తాను అతనికియ్యబడకుండుట చూచి తన వైధవ్యవస్త్రములను తీసివేస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సుకువేసికొని శరీరమంతయు కప్పుకొని, తిమ్నాతునకు పోవు మార్గములో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ూదా ఆమెను చూచి, ఆమె తన ముఖము కప్పుకొనినందున వేశ్య అన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 మార్గమున ఆమె దగ్గరకు బోయి, ఆమె తన కోడలని తెలియకనీతో పోయెదను రమ్మని చెప్పెను. అందు కామె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తో వచ్చినయెడల నా కేమి యిచ్చెదవని అ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ందుకతడునేను మందలోనుండి మేక పిల్లను పంపెదనని చెప్పినప్పుడు ఆమె అది పంపువరకు ఏమైన కుదు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ినయెడల సరే అ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తడునేను నీయొద్ద ఏమి కుదువ పెట్టవలెనని అడిగినప్పుడు ఆమెనీ ముద్రయు దాని దారమును నీ చేతికఱ్ఱయ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 అతడు వాటిని ఆమెకిచ్చి ఆమెతో పోయెను; ఆమె అతనివలన గర్భవ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ప్పుడామె లేచిపోయి తన ముసుకు తీసివేసి తన వైధవ్యవస్త్రములను వేసి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తరువాత యూదా ఆ స్త్రీ యొద్దనుండి ఆ కుదువను పుచ్చుకొనుటకు తన స్నేహితుడగు అదుల్లా మీయుని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కపిల్లను పంపినప్పుడు ఆమె అతనికి కన బ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కాబట్టి అతడుమార్గమందు ఏనాయిము నొద్ద నుండిన ఆ వేశ్య యెక్కడనున్నదని ఆ చోటి మనుష్యులను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ఇక్కడ వేశ్య యెవతెయు లేద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కాబట్టి అతడు యూదా యొద్దకు తిరిగి వెళ్లిఆమె నాకు కనబడలేదు; మరియు ఆ చోటి మనుష్యులుఇక్కడికి వేశ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వతెయు రాలేదని చెప్పిరని అని 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ూదామనలను అపహాస్యము చేసెదరేమో; ఆమె వాటిని ఉంచు కొననిమ్ము; ఇదిగో నేను ఈ మేక పిల్లను పంపితిని, ఆమ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ు కనబడలేద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రమారమి మూడు నెలలైన తరువాతనీ కోడలగు తామారు జారత్వము చేసెను; అంతేకాక ఆమె జారత్వమువలన గర్భవతియైన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ూదాకు తెలుపబడెను. అప్పుడు యూదాఆమెను బయటికి తీసికొనిరండి, ఆమెను కాల్చి వేయవలె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ఆమెను బయటికి తీసికొని వచ్చి నప్పుడు ఆమె తన మామయొద్దకు ఆ వస్తువులను పంపిఇవి యెవరివో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ుష్యునివలన నేను గర్భవతినైతిని. ఈ ముద్ర యీ దారము ఈ కఱ్ఱ యెవరివో దయచేసి గురుతు పట్టుమని చెప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యూదా వాటిని గురుతు పట్టినేను నా కుమారుడైన షేలాను ఆమెకు ఇయ్యలేదు గనుక ఆమె నాకంటె నీతిమంతురాల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 మరి యెప్పు డును ఆమెను కూ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ఆమె ప్రసవకాలమందు కవల వారు ఆమె గర్భమంద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ఆమె ప్రసవించుచున్నప్పుడు ఒకడు తన చెయ్యి బయటికి చాచెను గనుక మంత్రసాని ఎఱ్ఱనూలు తీసి వాని చేత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ిఇతడు మొదట బయటికి వచ్చె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తడు తన చెయ్యి వెనుకకు తీసినప్పుడు అతని సహోదరుడు బయటికి వచ్చెను. అప్పుడామెనీవేల భేదిం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తివనెను. అందు చేత అతనికి పెరెసు అను పేరు పెట్ట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తరువాత తన చేతిని తొగరుగల అతని సహోదరుడు బయటికివచ్చెను. అతనికి జెరహు అను పేరు పెట్ట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2026-10-20T00:42:37Z</dcterms:created>
  <dcterms:modified xsi:type="dcterms:W3CDTF">2026-10-20T00:42:37Z</dcterms:modified>
  <dc:title>ఆదికాండము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